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7" r:id="rId1"/>
  </p:sldMasterIdLst>
  <p:notesMasterIdLst>
    <p:notesMasterId r:id="rId25"/>
  </p:notesMasterIdLst>
  <p:handoutMasterIdLst>
    <p:handoutMasterId r:id="rId26"/>
  </p:handoutMasterIdLst>
  <p:sldIdLst>
    <p:sldId id="463" r:id="rId2"/>
    <p:sldId id="517" r:id="rId3"/>
    <p:sldId id="589" r:id="rId4"/>
    <p:sldId id="548" r:id="rId5"/>
    <p:sldId id="268" r:id="rId6"/>
    <p:sldId id="581" r:id="rId7"/>
    <p:sldId id="590" r:id="rId8"/>
    <p:sldId id="521" r:id="rId9"/>
    <p:sldId id="584" r:id="rId10"/>
    <p:sldId id="605" r:id="rId11"/>
    <p:sldId id="606" r:id="rId12"/>
    <p:sldId id="607" r:id="rId13"/>
    <p:sldId id="608" r:id="rId14"/>
    <p:sldId id="612" r:id="rId15"/>
    <p:sldId id="613" r:id="rId16"/>
    <p:sldId id="614" r:id="rId17"/>
    <p:sldId id="615" r:id="rId18"/>
    <p:sldId id="616" r:id="rId19"/>
    <p:sldId id="617" r:id="rId20"/>
    <p:sldId id="587" r:id="rId21"/>
    <p:sldId id="603" r:id="rId22"/>
    <p:sldId id="568" r:id="rId23"/>
    <p:sldId id="273" r:id="rId24"/>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Hind Light" charset="0"/>
        <a:ea typeface="ＭＳ Ｐゴシック" charset="-128"/>
        <a:cs typeface="+mn-cs"/>
      </a:defRPr>
    </a:lvl1pPr>
    <a:lvl2pPr marL="457200" algn="l" rtl="0" fontAlgn="base">
      <a:spcBef>
        <a:spcPct val="0"/>
      </a:spcBef>
      <a:spcAft>
        <a:spcPct val="0"/>
      </a:spcAft>
      <a:defRPr kern="1200">
        <a:solidFill>
          <a:schemeClr val="tx1"/>
        </a:solidFill>
        <a:latin typeface="Hind Light" charset="0"/>
        <a:ea typeface="ＭＳ Ｐゴシック" charset="-128"/>
        <a:cs typeface="+mn-cs"/>
      </a:defRPr>
    </a:lvl2pPr>
    <a:lvl3pPr marL="914400" algn="l" rtl="0" fontAlgn="base">
      <a:spcBef>
        <a:spcPct val="0"/>
      </a:spcBef>
      <a:spcAft>
        <a:spcPct val="0"/>
      </a:spcAft>
      <a:defRPr kern="1200">
        <a:solidFill>
          <a:schemeClr val="tx1"/>
        </a:solidFill>
        <a:latin typeface="Hind Light" charset="0"/>
        <a:ea typeface="ＭＳ Ｐゴシック" charset="-128"/>
        <a:cs typeface="+mn-cs"/>
      </a:defRPr>
    </a:lvl3pPr>
    <a:lvl4pPr marL="1371600" algn="l" rtl="0" fontAlgn="base">
      <a:spcBef>
        <a:spcPct val="0"/>
      </a:spcBef>
      <a:spcAft>
        <a:spcPct val="0"/>
      </a:spcAft>
      <a:defRPr kern="1200">
        <a:solidFill>
          <a:schemeClr val="tx1"/>
        </a:solidFill>
        <a:latin typeface="Hind Light" charset="0"/>
        <a:ea typeface="ＭＳ Ｐゴシック" charset="-128"/>
        <a:cs typeface="+mn-cs"/>
      </a:defRPr>
    </a:lvl4pPr>
    <a:lvl5pPr marL="1828800" algn="l" rtl="0" fontAlgn="base">
      <a:spcBef>
        <a:spcPct val="0"/>
      </a:spcBef>
      <a:spcAft>
        <a:spcPct val="0"/>
      </a:spcAft>
      <a:defRPr kern="1200">
        <a:solidFill>
          <a:schemeClr val="tx1"/>
        </a:solidFill>
        <a:latin typeface="Hind Light" charset="0"/>
        <a:ea typeface="ＭＳ Ｐゴシック" charset="-128"/>
        <a:cs typeface="+mn-cs"/>
      </a:defRPr>
    </a:lvl5pPr>
    <a:lvl6pPr marL="2286000" algn="l" defTabSz="914400" rtl="0" eaLnBrk="1" latinLnBrk="0" hangingPunct="1">
      <a:defRPr kern="1200">
        <a:solidFill>
          <a:schemeClr val="tx1"/>
        </a:solidFill>
        <a:latin typeface="Hind Light" charset="0"/>
        <a:ea typeface="ＭＳ Ｐゴシック" charset="-128"/>
        <a:cs typeface="+mn-cs"/>
      </a:defRPr>
    </a:lvl6pPr>
    <a:lvl7pPr marL="2743200" algn="l" defTabSz="914400" rtl="0" eaLnBrk="1" latinLnBrk="0" hangingPunct="1">
      <a:defRPr kern="1200">
        <a:solidFill>
          <a:schemeClr val="tx1"/>
        </a:solidFill>
        <a:latin typeface="Hind Light" charset="0"/>
        <a:ea typeface="ＭＳ Ｐゴシック" charset="-128"/>
        <a:cs typeface="+mn-cs"/>
      </a:defRPr>
    </a:lvl7pPr>
    <a:lvl8pPr marL="3200400" algn="l" defTabSz="914400" rtl="0" eaLnBrk="1" latinLnBrk="0" hangingPunct="1">
      <a:defRPr kern="1200">
        <a:solidFill>
          <a:schemeClr val="tx1"/>
        </a:solidFill>
        <a:latin typeface="Hind Light" charset="0"/>
        <a:ea typeface="ＭＳ Ｐゴシック" charset="-128"/>
        <a:cs typeface="+mn-cs"/>
      </a:defRPr>
    </a:lvl8pPr>
    <a:lvl9pPr marL="3657600" algn="l" defTabSz="914400" rtl="0" eaLnBrk="1" latinLnBrk="0" hangingPunct="1">
      <a:defRPr kern="1200">
        <a:solidFill>
          <a:schemeClr val="tx1"/>
        </a:solidFill>
        <a:latin typeface="Hind Light"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143E50"/>
    <a:srgbClr val="EEF2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92" autoAdjust="0"/>
    <p:restoredTop sz="94761"/>
  </p:normalViewPr>
  <p:slideViewPr>
    <p:cSldViewPr snapToGrid="0" snapToObjects="1">
      <p:cViewPr varScale="1">
        <p:scale>
          <a:sx n="106" d="100"/>
          <a:sy n="106" d="100"/>
        </p:scale>
        <p:origin x="816" y="176"/>
      </p:cViewPr>
      <p:guideLst>
        <p:guide orient="horz" pos="2160"/>
        <p:guide pos="3840"/>
      </p:guideLst>
    </p:cSldViewPr>
  </p:slideViewPr>
  <p:notesTextViewPr>
    <p:cViewPr>
      <p:scale>
        <a:sx n="1" d="1"/>
        <a:sy n="1" d="1"/>
      </p:scale>
      <p:origin x="0" y="0"/>
    </p:cViewPr>
  </p:notesTextViewPr>
  <p:sorterViewPr>
    <p:cViewPr>
      <p:scale>
        <a:sx n="88" d="100"/>
        <a:sy n="88" d="100"/>
      </p:scale>
      <p:origin x="0" y="0"/>
    </p:cViewPr>
  </p:sorterViewPr>
  <p:notesViewPr>
    <p:cSldViewPr snapToGrid="0" snapToObjects="1">
      <p:cViewPr varScale="1">
        <p:scale>
          <a:sx n="160" d="100"/>
          <a:sy n="160" d="100"/>
        </p:scale>
        <p:origin x="4704"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BE98BAE-C84A-694A-898B-5CF88760D6F5}" type="datetimeFigureOut">
              <a:rPr lang="en-US" smtClean="0"/>
              <a:t>10/12/23</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F2F491E-6BDF-894F-89D9-4BED6DF379E7}" type="slidenum">
              <a:rPr lang="en-US" smtClean="0"/>
              <a:t>‹#›</a:t>
            </a:fld>
            <a:endParaRPr lang="en-US" dirty="0"/>
          </a:p>
        </p:txBody>
      </p:sp>
    </p:spTree>
    <p:extLst>
      <p:ext uri="{BB962C8B-B14F-4D97-AF65-F5344CB8AC3E}">
        <p14:creationId xmlns:p14="http://schemas.microsoft.com/office/powerpoint/2010/main" val="16370020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dirty="0">
                <a:latin typeface="+mn-lt"/>
                <a:ea typeface="+mn-ea"/>
              </a:defRPr>
            </a:lvl1pPr>
          </a:lstStyle>
          <a:p>
            <a:pPr>
              <a:defRPr/>
            </a:pPr>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E74FA06C-4A8C-0E48-B922-007B77153C27}" type="datetimeFigureOut">
              <a:rPr lang="en-GB" altLang="en-US"/>
              <a:pPr/>
              <a:t>12/10/2023</a:t>
            </a:fld>
            <a:endParaRPr lang="en-GB" alt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dirty="0">
                <a:latin typeface="+mn-lt"/>
                <a:ea typeface="+mn-ea"/>
              </a:defRPr>
            </a:lvl1pPr>
          </a:lstStyle>
          <a:p>
            <a:pPr>
              <a:defRPr/>
            </a:pPr>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B620D7F3-EDE1-C147-A04A-D4416A638280}" type="slidenum">
              <a:rPr lang="en-GB" altLang="en-US"/>
              <a:pPr/>
              <a:t>‹#›</a:t>
            </a:fld>
            <a:endParaRPr lang="en-GB" altLang="en-US" dirty="0"/>
          </a:p>
        </p:txBody>
      </p:sp>
    </p:spTree>
    <p:extLst>
      <p:ext uri="{BB962C8B-B14F-4D97-AF65-F5344CB8AC3E}">
        <p14:creationId xmlns:p14="http://schemas.microsoft.com/office/powerpoint/2010/main" val="192066350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ＭＳ Ｐゴシック" charset="-128"/>
        <a:cs typeface="+mn-cs"/>
      </a:defRPr>
    </a:lvl1pPr>
    <a:lvl2pPr marL="457200" algn="l" rtl="0" fontAlgn="base">
      <a:spcBef>
        <a:spcPct val="30000"/>
      </a:spcBef>
      <a:spcAft>
        <a:spcPct val="0"/>
      </a:spcAft>
      <a:defRPr sz="1200" kern="1200">
        <a:solidFill>
          <a:schemeClr val="tx1"/>
        </a:solidFill>
        <a:latin typeface="+mn-lt"/>
        <a:ea typeface="ＭＳ Ｐゴシック" charset="-128"/>
        <a:cs typeface="+mn-cs"/>
      </a:defRPr>
    </a:lvl2pPr>
    <a:lvl3pPr marL="914400" algn="l" rtl="0" fontAlgn="base">
      <a:spcBef>
        <a:spcPct val="30000"/>
      </a:spcBef>
      <a:spcAft>
        <a:spcPct val="0"/>
      </a:spcAft>
      <a:defRPr sz="1200" kern="1200">
        <a:solidFill>
          <a:schemeClr val="tx1"/>
        </a:solidFill>
        <a:latin typeface="+mn-lt"/>
        <a:ea typeface="ＭＳ Ｐゴシック" charset="-128"/>
        <a:cs typeface="+mn-cs"/>
      </a:defRPr>
    </a:lvl3pPr>
    <a:lvl4pPr marL="1371600" algn="l" rtl="0" fontAlgn="base">
      <a:spcBef>
        <a:spcPct val="30000"/>
      </a:spcBef>
      <a:spcAft>
        <a:spcPct val="0"/>
      </a:spcAft>
      <a:defRPr sz="1200" kern="1200">
        <a:solidFill>
          <a:schemeClr val="tx1"/>
        </a:solidFill>
        <a:latin typeface="+mn-lt"/>
        <a:ea typeface="ＭＳ Ｐゴシック" charset="-128"/>
        <a:cs typeface="+mn-cs"/>
      </a:defRPr>
    </a:lvl4pPr>
    <a:lvl5pPr marL="1828800" algn="l" rtl="0" fontAlgn="base">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1</a:t>
            </a:fld>
            <a:endParaRPr lang="en-GB" altLang="en-US" dirty="0"/>
          </a:p>
        </p:txBody>
      </p:sp>
    </p:spTree>
    <p:extLst>
      <p:ext uri="{BB962C8B-B14F-4D97-AF65-F5344CB8AC3E}">
        <p14:creationId xmlns:p14="http://schemas.microsoft.com/office/powerpoint/2010/main" val="6325726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27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GB" altLang="en-US" dirty="0"/>
          </a:p>
        </p:txBody>
      </p:sp>
      <p:sp>
        <p:nvSpPr>
          <p:cNvPr id="727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Hind Light" charset="0"/>
                <a:ea typeface="ＭＳ Ｐゴシック" charset="-128"/>
              </a:defRPr>
            </a:lvl1pPr>
            <a:lvl2pPr marL="742950" indent="-285750">
              <a:defRPr>
                <a:solidFill>
                  <a:schemeClr val="tx1"/>
                </a:solidFill>
                <a:latin typeface="Hind Light" charset="0"/>
                <a:ea typeface="ＭＳ Ｐゴシック" charset="-128"/>
              </a:defRPr>
            </a:lvl2pPr>
            <a:lvl3pPr marL="1143000" indent="-228600">
              <a:defRPr>
                <a:solidFill>
                  <a:schemeClr val="tx1"/>
                </a:solidFill>
                <a:latin typeface="Hind Light" charset="0"/>
                <a:ea typeface="ＭＳ Ｐゴシック" charset="-128"/>
              </a:defRPr>
            </a:lvl3pPr>
            <a:lvl4pPr marL="1600200" indent="-228600">
              <a:defRPr>
                <a:solidFill>
                  <a:schemeClr val="tx1"/>
                </a:solidFill>
                <a:latin typeface="Hind Light" charset="0"/>
                <a:ea typeface="ＭＳ Ｐゴシック" charset="-128"/>
              </a:defRPr>
            </a:lvl4pPr>
            <a:lvl5pPr marL="2057400" indent="-228600">
              <a:defRPr>
                <a:solidFill>
                  <a:schemeClr val="tx1"/>
                </a:solidFill>
                <a:latin typeface="Hind Light" charset="0"/>
                <a:ea typeface="ＭＳ Ｐゴシック" charset="-128"/>
              </a:defRPr>
            </a:lvl5pPr>
            <a:lvl6pPr marL="2514600" indent="-228600" fontAlgn="base">
              <a:spcBef>
                <a:spcPct val="0"/>
              </a:spcBef>
              <a:spcAft>
                <a:spcPct val="0"/>
              </a:spcAft>
              <a:defRPr>
                <a:solidFill>
                  <a:schemeClr val="tx1"/>
                </a:solidFill>
                <a:latin typeface="Hind Light" charset="0"/>
                <a:ea typeface="ＭＳ Ｐゴシック" charset="-128"/>
              </a:defRPr>
            </a:lvl6pPr>
            <a:lvl7pPr marL="2971800" indent="-228600" fontAlgn="base">
              <a:spcBef>
                <a:spcPct val="0"/>
              </a:spcBef>
              <a:spcAft>
                <a:spcPct val="0"/>
              </a:spcAft>
              <a:defRPr>
                <a:solidFill>
                  <a:schemeClr val="tx1"/>
                </a:solidFill>
                <a:latin typeface="Hind Light" charset="0"/>
                <a:ea typeface="ＭＳ Ｐゴシック" charset="-128"/>
              </a:defRPr>
            </a:lvl7pPr>
            <a:lvl8pPr marL="3429000" indent="-228600" fontAlgn="base">
              <a:spcBef>
                <a:spcPct val="0"/>
              </a:spcBef>
              <a:spcAft>
                <a:spcPct val="0"/>
              </a:spcAft>
              <a:defRPr>
                <a:solidFill>
                  <a:schemeClr val="tx1"/>
                </a:solidFill>
                <a:latin typeface="Hind Light" charset="0"/>
                <a:ea typeface="ＭＳ Ｐゴシック" charset="-128"/>
              </a:defRPr>
            </a:lvl8pPr>
            <a:lvl9pPr marL="3886200" indent="-228600" fontAlgn="base">
              <a:spcBef>
                <a:spcPct val="0"/>
              </a:spcBef>
              <a:spcAft>
                <a:spcPct val="0"/>
              </a:spcAft>
              <a:defRPr>
                <a:solidFill>
                  <a:schemeClr val="tx1"/>
                </a:solidFill>
                <a:latin typeface="Hind Light" charset="0"/>
                <a:ea typeface="ＭＳ Ｐゴシック" charset="-128"/>
              </a:defRPr>
            </a:lvl9pPr>
          </a:lstStyle>
          <a:p>
            <a:fld id="{FB4F9BF6-D3B1-944E-933E-B1B31B3498E1}" type="slidenum">
              <a:rPr lang="en-GB" altLang="en-US">
                <a:latin typeface="Calibri" charset="0"/>
              </a:rPr>
              <a:pPr/>
              <a:t>4</a:t>
            </a:fld>
            <a:endParaRPr lang="en-GB" altLang="en-US" dirty="0">
              <a:latin typeface="Calibri" charset="0"/>
            </a:endParaRPr>
          </a:p>
        </p:txBody>
      </p:sp>
    </p:spTree>
    <p:extLst>
      <p:ext uri="{BB962C8B-B14F-4D97-AF65-F5344CB8AC3E}">
        <p14:creationId xmlns:p14="http://schemas.microsoft.com/office/powerpoint/2010/main" val="2172557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27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GB" altLang="en-US" dirty="0"/>
          </a:p>
        </p:txBody>
      </p:sp>
      <p:sp>
        <p:nvSpPr>
          <p:cNvPr id="727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Hind Light" charset="0"/>
                <a:ea typeface="ＭＳ Ｐゴシック" charset="-128"/>
              </a:defRPr>
            </a:lvl1pPr>
            <a:lvl2pPr marL="742950" indent="-285750">
              <a:defRPr>
                <a:solidFill>
                  <a:schemeClr val="tx1"/>
                </a:solidFill>
                <a:latin typeface="Hind Light" charset="0"/>
                <a:ea typeface="ＭＳ Ｐゴシック" charset="-128"/>
              </a:defRPr>
            </a:lvl2pPr>
            <a:lvl3pPr marL="1143000" indent="-228600">
              <a:defRPr>
                <a:solidFill>
                  <a:schemeClr val="tx1"/>
                </a:solidFill>
                <a:latin typeface="Hind Light" charset="0"/>
                <a:ea typeface="ＭＳ Ｐゴシック" charset="-128"/>
              </a:defRPr>
            </a:lvl3pPr>
            <a:lvl4pPr marL="1600200" indent="-228600">
              <a:defRPr>
                <a:solidFill>
                  <a:schemeClr val="tx1"/>
                </a:solidFill>
                <a:latin typeface="Hind Light" charset="0"/>
                <a:ea typeface="ＭＳ Ｐゴシック" charset="-128"/>
              </a:defRPr>
            </a:lvl4pPr>
            <a:lvl5pPr marL="2057400" indent="-228600">
              <a:defRPr>
                <a:solidFill>
                  <a:schemeClr val="tx1"/>
                </a:solidFill>
                <a:latin typeface="Hind Light" charset="0"/>
                <a:ea typeface="ＭＳ Ｐゴシック" charset="-128"/>
              </a:defRPr>
            </a:lvl5pPr>
            <a:lvl6pPr marL="2514600" indent="-228600" fontAlgn="base">
              <a:spcBef>
                <a:spcPct val="0"/>
              </a:spcBef>
              <a:spcAft>
                <a:spcPct val="0"/>
              </a:spcAft>
              <a:defRPr>
                <a:solidFill>
                  <a:schemeClr val="tx1"/>
                </a:solidFill>
                <a:latin typeface="Hind Light" charset="0"/>
                <a:ea typeface="ＭＳ Ｐゴシック" charset="-128"/>
              </a:defRPr>
            </a:lvl6pPr>
            <a:lvl7pPr marL="2971800" indent="-228600" fontAlgn="base">
              <a:spcBef>
                <a:spcPct val="0"/>
              </a:spcBef>
              <a:spcAft>
                <a:spcPct val="0"/>
              </a:spcAft>
              <a:defRPr>
                <a:solidFill>
                  <a:schemeClr val="tx1"/>
                </a:solidFill>
                <a:latin typeface="Hind Light" charset="0"/>
                <a:ea typeface="ＭＳ Ｐゴシック" charset="-128"/>
              </a:defRPr>
            </a:lvl7pPr>
            <a:lvl8pPr marL="3429000" indent="-228600" fontAlgn="base">
              <a:spcBef>
                <a:spcPct val="0"/>
              </a:spcBef>
              <a:spcAft>
                <a:spcPct val="0"/>
              </a:spcAft>
              <a:defRPr>
                <a:solidFill>
                  <a:schemeClr val="tx1"/>
                </a:solidFill>
                <a:latin typeface="Hind Light" charset="0"/>
                <a:ea typeface="ＭＳ Ｐゴシック" charset="-128"/>
              </a:defRPr>
            </a:lvl8pPr>
            <a:lvl9pPr marL="3886200" indent="-228600" fontAlgn="base">
              <a:spcBef>
                <a:spcPct val="0"/>
              </a:spcBef>
              <a:spcAft>
                <a:spcPct val="0"/>
              </a:spcAft>
              <a:defRPr>
                <a:solidFill>
                  <a:schemeClr val="tx1"/>
                </a:solidFill>
                <a:latin typeface="Hind Light" charset="0"/>
                <a:ea typeface="ＭＳ Ｐゴシック" charset="-128"/>
              </a:defRPr>
            </a:lvl9pPr>
          </a:lstStyle>
          <a:p>
            <a:fld id="{FB4F9BF6-D3B1-944E-933E-B1B31B3498E1}" type="slidenum">
              <a:rPr lang="en-GB" altLang="en-US">
                <a:latin typeface="Calibri" charset="0"/>
              </a:rPr>
              <a:pPr/>
              <a:t>5</a:t>
            </a:fld>
            <a:endParaRPr lang="en-GB" altLang="en-US" dirty="0">
              <a:latin typeface="Calibri" charset="0"/>
            </a:endParaRPr>
          </a:p>
        </p:txBody>
      </p:sp>
    </p:spTree>
    <p:extLst>
      <p:ext uri="{BB962C8B-B14F-4D97-AF65-F5344CB8AC3E}">
        <p14:creationId xmlns:p14="http://schemas.microsoft.com/office/powerpoint/2010/main" val="1479294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27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GB" altLang="en-US" dirty="0"/>
          </a:p>
        </p:txBody>
      </p:sp>
      <p:sp>
        <p:nvSpPr>
          <p:cNvPr id="727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Hind Light" charset="0"/>
                <a:ea typeface="ＭＳ Ｐゴシック" charset="-128"/>
              </a:defRPr>
            </a:lvl1pPr>
            <a:lvl2pPr marL="742950" indent="-285750">
              <a:defRPr>
                <a:solidFill>
                  <a:schemeClr val="tx1"/>
                </a:solidFill>
                <a:latin typeface="Hind Light" charset="0"/>
                <a:ea typeface="ＭＳ Ｐゴシック" charset="-128"/>
              </a:defRPr>
            </a:lvl2pPr>
            <a:lvl3pPr marL="1143000" indent="-228600">
              <a:defRPr>
                <a:solidFill>
                  <a:schemeClr val="tx1"/>
                </a:solidFill>
                <a:latin typeface="Hind Light" charset="0"/>
                <a:ea typeface="ＭＳ Ｐゴシック" charset="-128"/>
              </a:defRPr>
            </a:lvl3pPr>
            <a:lvl4pPr marL="1600200" indent="-228600">
              <a:defRPr>
                <a:solidFill>
                  <a:schemeClr val="tx1"/>
                </a:solidFill>
                <a:latin typeface="Hind Light" charset="0"/>
                <a:ea typeface="ＭＳ Ｐゴシック" charset="-128"/>
              </a:defRPr>
            </a:lvl4pPr>
            <a:lvl5pPr marL="2057400" indent="-228600">
              <a:defRPr>
                <a:solidFill>
                  <a:schemeClr val="tx1"/>
                </a:solidFill>
                <a:latin typeface="Hind Light" charset="0"/>
                <a:ea typeface="ＭＳ Ｐゴシック" charset="-128"/>
              </a:defRPr>
            </a:lvl5pPr>
            <a:lvl6pPr marL="2514600" indent="-228600" fontAlgn="base">
              <a:spcBef>
                <a:spcPct val="0"/>
              </a:spcBef>
              <a:spcAft>
                <a:spcPct val="0"/>
              </a:spcAft>
              <a:defRPr>
                <a:solidFill>
                  <a:schemeClr val="tx1"/>
                </a:solidFill>
                <a:latin typeface="Hind Light" charset="0"/>
                <a:ea typeface="ＭＳ Ｐゴシック" charset="-128"/>
              </a:defRPr>
            </a:lvl6pPr>
            <a:lvl7pPr marL="2971800" indent="-228600" fontAlgn="base">
              <a:spcBef>
                <a:spcPct val="0"/>
              </a:spcBef>
              <a:spcAft>
                <a:spcPct val="0"/>
              </a:spcAft>
              <a:defRPr>
                <a:solidFill>
                  <a:schemeClr val="tx1"/>
                </a:solidFill>
                <a:latin typeface="Hind Light" charset="0"/>
                <a:ea typeface="ＭＳ Ｐゴシック" charset="-128"/>
              </a:defRPr>
            </a:lvl7pPr>
            <a:lvl8pPr marL="3429000" indent="-228600" fontAlgn="base">
              <a:spcBef>
                <a:spcPct val="0"/>
              </a:spcBef>
              <a:spcAft>
                <a:spcPct val="0"/>
              </a:spcAft>
              <a:defRPr>
                <a:solidFill>
                  <a:schemeClr val="tx1"/>
                </a:solidFill>
                <a:latin typeface="Hind Light" charset="0"/>
                <a:ea typeface="ＭＳ Ｐゴシック" charset="-128"/>
              </a:defRPr>
            </a:lvl8pPr>
            <a:lvl9pPr marL="3886200" indent="-228600" fontAlgn="base">
              <a:spcBef>
                <a:spcPct val="0"/>
              </a:spcBef>
              <a:spcAft>
                <a:spcPct val="0"/>
              </a:spcAft>
              <a:defRPr>
                <a:solidFill>
                  <a:schemeClr val="tx1"/>
                </a:solidFill>
                <a:latin typeface="Hind Light" charset="0"/>
                <a:ea typeface="ＭＳ Ｐゴシック" charset="-128"/>
              </a:defRPr>
            </a:lvl9pPr>
          </a:lstStyle>
          <a:p>
            <a:fld id="{FB4F9BF6-D3B1-944E-933E-B1B31B3498E1}" type="slidenum">
              <a:rPr lang="en-GB" altLang="en-US">
                <a:latin typeface="Calibri" charset="0"/>
              </a:rPr>
              <a:pPr/>
              <a:t>6</a:t>
            </a:fld>
            <a:endParaRPr lang="en-GB" altLang="en-US" dirty="0">
              <a:latin typeface="Calibri" charset="0"/>
            </a:endParaRPr>
          </a:p>
        </p:txBody>
      </p:sp>
    </p:spTree>
    <p:extLst>
      <p:ext uri="{BB962C8B-B14F-4D97-AF65-F5344CB8AC3E}">
        <p14:creationId xmlns:p14="http://schemas.microsoft.com/office/powerpoint/2010/main" val="1910391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16</a:t>
            </a:fld>
            <a:endParaRPr lang="en-GB" altLang="en-US" dirty="0"/>
          </a:p>
        </p:txBody>
      </p:sp>
    </p:spTree>
    <p:extLst>
      <p:ext uri="{BB962C8B-B14F-4D97-AF65-F5344CB8AC3E}">
        <p14:creationId xmlns:p14="http://schemas.microsoft.com/office/powerpoint/2010/main" val="2368463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17</a:t>
            </a:fld>
            <a:endParaRPr lang="en-GB" altLang="en-US" dirty="0"/>
          </a:p>
        </p:txBody>
      </p:sp>
    </p:spTree>
    <p:extLst>
      <p:ext uri="{BB962C8B-B14F-4D97-AF65-F5344CB8AC3E}">
        <p14:creationId xmlns:p14="http://schemas.microsoft.com/office/powerpoint/2010/main" val="33876568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18</a:t>
            </a:fld>
            <a:endParaRPr lang="en-GB" altLang="en-US" dirty="0"/>
          </a:p>
        </p:txBody>
      </p:sp>
    </p:spTree>
    <p:extLst>
      <p:ext uri="{BB962C8B-B14F-4D97-AF65-F5344CB8AC3E}">
        <p14:creationId xmlns:p14="http://schemas.microsoft.com/office/powerpoint/2010/main" val="20379309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19</a:t>
            </a:fld>
            <a:endParaRPr lang="en-GB" altLang="en-US" dirty="0"/>
          </a:p>
        </p:txBody>
      </p:sp>
    </p:spTree>
    <p:extLst>
      <p:ext uri="{BB962C8B-B14F-4D97-AF65-F5344CB8AC3E}">
        <p14:creationId xmlns:p14="http://schemas.microsoft.com/office/powerpoint/2010/main" val="18305683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over">
    <p:bg>
      <p:bgPr>
        <a:solidFill>
          <a:schemeClr val="bg2"/>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9999" y="4449460"/>
            <a:ext cx="11109600" cy="425181"/>
          </a:xfrm>
        </p:spPr>
        <p:txBody>
          <a:bodyPr wrap="square">
            <a:spAutoFit/>
          </a:bodyPr>
          <a:lstStyle>
            <a:lvl1pPr algn="ctr">
              <a:defRPr lang="en-GB" sz="2800" dirty="0">
                <a:solidFill>
                  <a:schemeClr val="tx2"/>
                </a:solidFill>
                <a:latin typeface="+mn-lt"/>
                <a:ea typeface="+mj-ea"/>
                <a:cs typeface="+mj-cs"/>
              </a:defRPr>
            </a:lvl1pPr>
          </a:lstStyle>
          <a:p>
            <a:pPr lvl="0"/>
            <a:r>
              <a:rPr lang="en-US"/>
              <a:t>Click to edit Master subtitle style</a:t>
            </a:r>
            <a:endParaRPr lang="en-GB" dirty="0"/>
          </a:p>
        </p:txBody>
      </p:sp>
      <p:sp>
        <p:nvSpPr>
          <p:cNvPr id="2" name="Title 1"/>
          <p:cNvSpPr>
            <a:spLocks noGrp="1"/>
          </p:cNvSpPr>
          <p:nvPr>
            <p:ph type="ctrTitle"/>
          </p:nvPr>
        </p:nvSpPr>
        <p:spPr>
          <a:xfrm>
            <a:off x="539999" y="3847661"/>
            <a:ext cx="11109600" cy="503215"/>
          </a:xfrm>
        </p:spPr>
        <p:txBody>
          <a:bodyPr/>
          <a:lstStyle>
            <a:lvl1pPr algn="ctr">
              <a:lnSpc>
                <a:spcPct val="109000"/>
              </a:lnSpc>
              <a:defRPr sz="3200">
                <a:solidFill>
                  <a:schemeClr val="tx1"/>
                </a:solidFill>
              </a:defRPr>
            </a:lvl1pPr>
          </a:lstStyle>
          <a:p>
            <a:r>
              <a:rPr lang="en-US"/>
              <a:t>Click to edit Master title style</a:t>
            </a:r>
            <a:endParaRPr lang="en-GB" dirty="0"/>
          </a:p>
        </p:txBody>
      </p:sp>
      <p:sp>
        <p:nvSpPr>
          <p:cNvPr id="10" name="Text Placeholder 9"/>
          <p:cNvSpPr>
            <a:spLocks noGrp="1"/>
          </p:cNvSpPr>
          <p:nvPr>
            <p:ph type="body" sz="quarter" idx="10" hasCustomPrompt="1"/>
          </p:nvPr>
        </p:nvSpPr>
        <p:spPr>
          <a:xfrm>
            <a:off x="540000" y="5605544"/>
            <a:ext cx="4097551" cy="902123"/>
          </a:xfrm>
        </p:spPr>
        <p:txBody>
          <a:bodyPr/>
          <a:lstStyle>
            <a:lvl1pPr marL="0" indent="0">
              <a:lnSpc>
                <a:spcPct val="117000"/>
              </a:lnSpc>
              <a:spcAft>
                <a:spcPts val="600"/>
              </a:spcAft>
              <a:buFont typeface="Arial" charset="0"/>
              <a:buNone/>
              <a:defRPr sz="1500">
                <a:solidFill>
                  <a:schemeClr val="tx1"/>
                </a:solidFill>
              </a:defRPr>
            </a:lvl1pPr>
            <a:lvl2pPr marL="0" indent="0">
              <a:lnSpc>
                <a:spcPct val="117000"/>
              </a:lnSpc>
              <a:spcAft>
                <a:spcPts val="600"/>
              </a:spcAft>
              <a:buFont typeface="Arial" charset="0"/>
              <a:buNone/>
              <a:defRPr sz="1500">
                <a:solidFill>
                  <a:schemeClr val="tx1"/>
                </a:solidFill>
              </a:defRPr>
            </a:lvl2pPr>
            <a:lvl3pPr marL="0" indent="0">
              <a:lnSpc>
                <a:spcPct val="117000"/>
              </a:lnSpc>
              <a:buNone/>
              <a:defRPr sz="1500">
                <a:solidFill>
                  <a:schemeClr val="tx2"/>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p:txBody>
      </p:sp>
      <p:pic>
        <p:nvPicPr>
          <p:cNvPr id="12" name="Picture 11">
            <a:extLst>
              <a:ext uri="{FF2B5EF4-FFF2-40B4-BE49-F238E27FC236}">
                <a16:creationId xmlns:a16="http://schemas.microsoft.com/office/drawing/2014/main" id="{B2A03C4E-4B14-5748-8082-CF29EC524B07}"/>
              </a:ext>
            </a:extLst>
          </p:cNvPr>
          <p:cNvPicPr>
            <a:picLocks noChangeAspect="1"/>
          </p:cNvPicPr>
          <p:nvPr/>
        </p:nvPicPr>
        <p:blipFill>
          <a:blip r:embed="rId2"/>
          <a:stretch>
            <a:fillRect/>
          </a:stretch>
        </p:blipFill>
        <p:spPr>
          <a:xfrm>
            <a:off x="1494653" y="1591941"/>
            <a:ext cx="9212251" cy="2287709"/>
          </a:xfrm>
          <a:prstGeom prst="rect">
            <a:avLst/>
          </a:prstGeom>
        </p:spPr>
      </p:pic>
      <p:pic>
        <p:nvPicPr>
          <p:cNvPr id="6" name="Picture 5">
            <a:extLst>
              <a:ext uri="{FF2B5EF4-FFF2-40B4-BE49-F238E27FC236}">
                <a16:creationId xmlns:a16="http://schemas.microsoft.com/office/drawing/2014/main" id="{67AB4B85-C146-9443-B9A7-06F8548D361C}"/>
              </a:ext>
            </a:extLst>
          </p:cNvPr>
          <p:cNvPicPr>
            <a:picLocks noChangeAspect="1"/>
          </p:cNvPicPr>
          <p:nvPr userDrawn="1"/>
        </p:nvPicPr>
        <p:blipFill>
          <a:blip r:embed="rId2"/>
          <a:stretch>
            <a:fillRect/>
          </a:stretch>
        </p:blipFill>
        <p:spPr>
          <a:xfrm>
            <a:off x="1494653" y="1591941"/>
            <a:ext cx="9212251" cy="2287709"/>
          </a:xfrm>
          <a:prstGeom prst="rect">
            <a:avLst/>
          </a:prstGeom>
        </p:spPr>
      </p:pic>
    </p:spTree>
    <p:extLst>
      <p:ext uri="{BB962C8B-B14F-4D97-AF65-F5344CB8AC3E}">
        <p14:creationId xmlns:p14="http://schemas.microsoft.com/office/powerpoint/2010/main" val="23113385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lumn – Chart">
    <p:spTree>
      <p:nvGrpSpPr>
        <p:cNvPr id="1" name=""/>
        <p:cNvGrpSpPr/>
        <p:nvPr/>
      </p:nvGrpSpPr>
      <p:grpSpPr>
        <a:xfrm>
          <a:off x="0" y="0"/>
          <a:ext cx="0" cy="0"/>
          <a:chOff x="0" y="0"/>
          <a:chExt cx="0" cy="0"/>
        </a:xfrm>
      </p:grpSpPr>
      <p:sp>
        <p:nvSpPr>
          <p:cNvPr id="2" name="Title 1"/>
          <p:cNvSpPr>
            <a:spLocks noGrp="1"/>
          </p:cNvSpPr>
          <p:nvPr>
            <p:ph type="title"/>
          </p:nvPr>
        </p:nvSpPr>
        <p:spPr>
          <a:xfrm>
            <a:off x="540976" y="567101"/>
            <a:ext cx="11121296" cy="613999"/>
          </a:xfrm>
        </p:spPr>
        <p:txBody>
          <a:bodyPr/>
          <a:lstStyle>
            <a:lvl1pPr>
              <a:defRPr sz="3600">
                <a:latin typeface="+mn-lt"/>
              </a:defRPr>
            </a:lvl1pPr>
          </a:lstStyle>
          <a:p>
            <a:r>
              <a:rPr lang="en-US"/>
              <a:t>Click to edit Master title style</a:t>
            </a:r>
            <a:endParaRPr lang="en-GB" dirty="0"/>
          </a:p>
        </p:txBody>
      </p:sp>
      <p:sp>
        <p:nvSpPr>
          <p:cNvPr id="5" name="Text Placeholder 4"/>
          <p:cNvSpPr>
            <a:spLocks noGrp="1"/>
          </p:cNvSpPr>
          <p:nvPr>
            <p:ph type="body" sz="quarter" idx="14"/>
          </p:nvPr>
        </p:nvSpPr>
        <p:spPr>
          <a:xfrm>
            <a:off x="533249" y="1774405"/>
            <a:ext cx="2662877" cy="3666146"/>
          </a:xfrm>
          <a:solidFill>
            <a:srgbClr val="FFFFFF"/>
          </a:solidFill>
        </p:spPr>
        <p:txBody>
          <a:bodyPr tIns="864000"/>
          <a:lstStyle>
            <a:lvl1pPr algn="ctr">
              <a:lnSpc>
                <a:spcPct val="115000"/>
              </a:lnSpc>
              <a:spcAft>
                <a:spcPts val="3200"/>
              </a:spcAft>
              <a:defRPr sz="2800" spc="0">
                <a:solidFill>
                  <a:schemeClr val="tx2"/>
                </a:solidFill>
                <a:latin typeface="+mn-lt"/>
                <a:ea typeface="Verdana" panose="020B0604030504040204" pitchFamily="34" charset="0"/>
                <a:cs typeface="Verdana" panose="020B0604030504040204" pitchFamily="34" charset="0"/>
              </a:defRPr>
            </a:lvl1pPr>
            <a:lvl2pPr marL="0" indent="0" algn="ctr">
              <a:lnSpc>
                <a:spcPct val="115000"/>
              </a:lnSpc>
              <a:buNone/>
              <a:defRPr sz="1800" spc="0">
                <a:latin typeface="+mn-lt"/>
                <a:ea typeface="Verdana" panose="020B0604030504040204" pitchFamily="34" charset="0"/>
                <a:cs typeface="Verdana" panose="020B0604030504040204" pitchFamily="34" charset="0"/>
              </a:defRPr>
            </a:lvl2pPr>
            <a:lvl3pPr algn="ctr">
              <a:defRPr/>
            </a:lvl3pPr>
            <a:lvl4pPr algn="ctr">
              <a:defRPr/>
            </a:lvl4pPr>
            <a:lvl5pPr algn="ctr">
              <a:defRPr/>
            </a:lvl5pPr>
          </a:lstStyle>
          <a:p>
            <a:pPr lvl="0"/>
            <a:r>
              <a:rPr lang="en-US"/>
              <a:t>Edit Master text styles</a:t>
            </a:r>
          </a:p>
          <a:p>
            <a:pPr lvl="1"/>
            <a:r>
              <a:rPr lang="en-US"/>
              <a:t>Second level</a:t>
            </a:r>
          </a:p>
        </p:txBody>
      </p:sp>
      <p:sp>
        <p:nvSpPr>
          <p:cNvPr id="12" name="Text Placeholder 4"/>
          <p:cNvSpPr>
            <a:spLocks noGrp="1"/>
          </p:cNvSpPr>
          <p:nvPr>
            <p:ph type="body" sz="quarter" idx="15"/>
          </p:nvPr>
        </p:nvSpPr>
        <p:spPr>
          <a:xfrm>
            <a:off x="3355298" y="1774405"/>
            <a:ext cx="2662877" cy="3666146"/>
          </a:xfrm>
          <a:solidFill>
            <a:srgbClr val="FFFFFF"/>
          </a:solidFill>
        </p:spPr>
        <p:txBody>
          <a:bodyPr tIns="864000"/>
          <a:lstStyle>
            <a:lvl1pPr algn="ctr">
              <a:lnSpc>
                <a:spcPct val="115000"/>
              </a:lnSpc>
              <a:spcAft>
                <a:spcPts val="3200"/>
              </a:spcAft>
              <a:defRPr sz="2800" spc="0">
                <a:solidFill>
                  <a:schemeClr val="tx2"/>
                </a:solidFill>
                <a:latin typeface="+mn-lt"/>
                <a:ea typeface="Verdana" panose="020B0604030504040204" pitchFamily="34" charset="0"/>
                <a:cs typeface="Verdana" panose="020B0604030504040204" pitchFamily="34" charset="0"/>
              </a:defRPr>
            </a:lvl1pPr>
            <a:lvl2pPr marL="0" indent="0" algn="ctr">
              <a:lnSpc>
                <a:spcPct val="115000"/>
              </a:lnSpc>
              <a:buNone/>
              <a:defRPr sz="1800" spc="0">
                <a:latin typeface="+mn-lt"/>
                <a:ea typeface="Verdana" panose="020B0604030504040204" pitchFamily="34" charset="0"/>
                <a:cs typeface="Verdana" panose="020B0604030504040204" pitchFamily="34" charset="0"/>
              </a:defRPr>
            </a:lvl2pPr>
            <a:lvl3pPr algn="ctr">
              <a:defRPr/>
            </a:lvl3pPr>
            <a:lvl4pPr algn="ctr">
              <a:defRPr/>
            </a:lvl4pPr>
            <a:lvl5pPr algn="ctr">
              <a:defRPr/>
            </a:lvl5pPr>
          </a:lstStyle>
          <a:p>
            <a:pPr lvl="0"/>
            <a:r>
              <a:rPr lang="en-US"/>
              <a:t>Edit Master text styles</a:t>
            </a:r>
          </a:p>
          <a:p>
            <a:pPr lvl="1"/>
            <a:r>
              <a:rPr lang="en-US"/>
              <a:t>Second level</a:t>
            </a:r>
          </a:p>
        </p:txBody>
      </p:sp>
      <p:sp>
        <p:nvSpPr>
          <p:cNvPr id="13" name="Text Placeholder 4"/>
          <p:cNvSpPr>
            <a:spLocks noGrp="1"/>
          </p:cNvSpPr>
          <p:nvPr>
            <p:ph type="body" sz="quarter" idx="16"/>
          </p:nvPr>
        </p:nvSpPr>
        <p:spPr>
          <a:xfrm>
            <a:off x="6177347" y="1774405"/>
            <a:ext cx="2662877" cy="3666146"/>
          </a:xfrm>
          <a:solidFill>
            <a:schemeClr val="accent2"/>
          </a:solidFill>
        </p:spPr>
        <p:txBody>
          <a:bodyPr tIns="864000"/>
          <a:lstStyle>
            <a:lvl1pPr algn="ctr">
              <a:lnSpc>
                <a:spcPct val="115000"/>
              </a:lnSpc>
              <a:spcAft>
                <a:spcPts val="3200"/>
              </a:spcAft>
              <a:defRPr sz="2800" spc="0">
                <a:solidFill>
                  <a:srgbClr val="FFFFFF"/>
                </a:solidFill>
                <a:latin typeface="+mn-lt"/>
                <a:ea typeface="Verdana" panose="020B0604030504040204" pitchFamily="34" charset="0"/>
                <a:cs typeface="Verdana" panose="020B0604030504040204" pitchFamily="34" charset="0"/>
              </a:defRPr>
            </a:lvl1pPr>
            <a:lvl2pPr marL="0" indent="0" algn="ctr">
              <a:lnSpc>
                <a:spcPct val="115000"/>
              </a:lnSpc>
              <a:buNone/>
              <a:defRPr sz="1800" spc="0">
                <a:solidFill>
                  <a:srgbClr val="FFFFFF"/>
                </a:solidFill>
                <a:latin typeface="+mn-lt"/>
                <a:ea typeface="Verdana" panose="020B0604030504040204" pitchFamily="34" charset="0"/>
                <a:cs typeface="Verdana" panose="020B0604030504040204" pitchFamily="34" charset="0"/>
              </a:defRPr>
            </a:lvl2pPr>
            <a:lvl3pPr algn="ctr">
              <a:defRPr/>
            </a:lvl3pPr>
            <a:lvl4pPr algn="ctr">
              <a:defRPr/>
            </a:lvl4pPr>
            <a:lvl5pPr algn="ctr">
              <a:defRPr/>
            </a:lvl5pPr>
          </a:lstStyle>
          <a:p>
            <a:pPr lvl="0"/>
            <a:r>
              <a:rPr lang="en-US"/>
              <a:t>Edit Master text styles</a:t>
            </a:r>
          </a:p>
          <a:p>
            <a:pPr lvl="1"/>
            <a:r>
              <a:rPr lang="en-US"/>
              <a:t>Second level</a:t>
            </a:r>
          </a:p>
        </p:txBody>
      </p:sp>
      <p:sp>
        <p:nvSpPr>
          <p:cNvPr id="14" name="Text Placeholder 4"/>
          <p:cNvSpPr>
            <a:spLocks noGrp="1"/>
          </p:cNvSpPr>
          <p:nvPr>
            <p:ph type="body" sz="quarter" idx="17"/>
          </p:nvPr>
        </p:nvSpPr>
        <p:spPr>
          <a:xfrm>
            <a:off x="8999395" y="1774405"/>
            <a:ext cx="2662877" cy="3666146"/>
          </a:xfrm>
          <a:solidFill>
            <a:srgbClr val="FFFFFF"/>
          </a:solidFill>
        </p:spPr>
        <p:txBody>
          <a:bodyPr tIns="864000"/>
          <a:lstStyle>
            <a:lvl1pPr algn="ctr">
              <a:lnSpc>
                <a:spcPct val="115000"/>
              </a:lnSpc>
              <a:spcAft>
                <a:spcPts val="3200"/>
              </a:spcAft>
              <a:defRPr sz="2800" spc="0">
                <a:solidFill>
                  <a:schemeClr val="tx2"/>
                </a:solidFill>
                <a:latin typeface="+mn-lt"/>
                <a:ea typeface="Verdana" panose="020B0604030504040204" pitchFamily="34" charset="0"/>
                <a:cs typeface="Verdana" panose="020B0604030504040204" pitchFamily="34" charset="0"/>
              </a:defRPr>
            </a:lvl1pPr>
            <a:lvl2pPr marL="0" indent="0" algn="ctr">
              <a:lnSpc>
                <a:spcPct val="115000"/>
              </a:lnSpc>
              <a:buNone/>
              <a:defRPr sz="1800" spc="0">
                <a:latin typeface="+mn-lt"/>
                <a:ea typeface="Verdana" panose="020B0604030504040204" pitchFamily="34" charset="0"/>
                <a:cs typeface="Verdana" panose="020B0604030504040204" pitchFamily="34" charset="0"/>
              </a:defRPr>
            </a:lvl2pPr>
            <a:lvl3pPr algn="ctr">
              <a:defRPr/>
            </a:lvl3pPr>
            <a:lvl4pPr algn="ctr">
              <a:defRPr/>
            </a:lvl4pPr>
            <a:lvl5pPr algn="ctr">
              <a:defRPr/>
            </a:lvl5pPr>
          </a:lstStyle>
          <a:p>
            <a:pPr lvl="0"/>
            <a:r>
              <a:rPr lang="en-US"/>
              <a:t>Edit Master text styles</a:t>
            </a:r>
          </a:p>
          <a:p>
            <a:pPr lvl="1"/>
            <a:r>
              <a:rPr lang="en-US"/>
              <a:t>Second level</a:t>
            </a:r>
          </a:p>
        </p:txBody>
      </p:sp>
      <p:sp>
        <p:nvSpPr>
          <p:cNvPr id="9" name="Slide Number Placeholder 9"/>
          <p:cNvSpPr>
            <a:spLocks noGrp="1"/>
          </p:cNvSpPr>
          <p:nvPr>
            <p:ph type="sldNum" sz="quarter" idx="19"/>
          </p:nvPr>
        </p:nvSpPr>
        <p:spPr/>
        <p:txBody>
          <a:bodyPr/>
          <a:lstStyle>
            <a:lvl1pPr>
              <a:defRPr>
                <a:latin typeface="+mn-lt"/>
              </a:defRPr>
            </a:lvl1pPr>
          </a:lstStyle>
          <a:p>
            <a:fld id="{82834A66-9ED4-4C45-923A-E517812884FA}" type="slidenum">
              <a:rPr lang="uk-UA" altLang="en-US" smtClean="0"/>
              <a:pPr/>
              <a:t>‹#›</a:t>
            </a:fld>
            <a:endParaRPr lang="uk-UA" altLang="en-US" dirty="0"/>
          </a:p>
        </p:txBody>
      </p:sp>
      <p:pic>
        <p:nvPicPr>
          <p:cNvPr id="10" name="Picture 9">
            <a:extLst>
              <a:ext uri="{FF2B5EF4-FFF2-40B4-BE49-F238E27FC236}">
                <a16:creationId xmlns:a16="http://schemas.microsoft.com/office/drawing/2014/main" id="{7C6941BA-3BB8-F545-916D-C298D433CAC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9395" y="6074364"/>
            <a:ext cx="446550" cy="446550"/>
          </a:xfrm>
          <a:prstGeom prst="rect">
            <a:avLst/>
          </a:prstGeom>
        </p:spPr>
      </p:pic>
      <p:pic>
        <p:nvPicPr>
          <p:cNvPr id="11" name="Picture 10">
            <a:extLst>
              <a:ext uri="{FF2B5EF4-FFF2-40B4-BE49-F238E27FC236}">
                <a16:creationId xmlns:a16="http://schemas.microsoft.com/office/drawing/2014/main" id="{6239C2D8-030D-F340-A998-64840D6A037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9395" y="6074364"/>
            <a:ext cx="446550" cy="446550"/>
          </a:xfrm>
          <a:prstGeom prst="rect">
            <a:avLst/>
          </a:prstGeom>
        </p:spPr>
      </p:pic>
    </p:spTree>
    <p:extLst>
      <p:ext uri="{BB962C8B-B14F-4D97-AF65-F5344CB8AC3E}">
        <p14:creationId xmlns:p14="http://schemas.microsoft.com/office/powerpoint/2010/main" val="8760150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nk page with logo">
    <p:spTree>
      <p:nvGrpSpPr>
        <p:cNvPr id="1" name=""/>
        <p:cNvGrpSpPr/>
        <p:nvPr/>
      </p:nvGrpSpPr>
      <p:grpSpPr>
        <a:xfrm>
          <a:off x="0" y="0"/>
          <a:ext cx="0" cy="0"/>
          <a:chOff x="0" y="0"/>
          <a:chExt cx="0" cy="0"/>
        </a:xfrm>
      </p:grpSpPr>
      <p:sp>
        <p:nvSpPr>
          <p:cNvPr id="2" name="Title 1"/>
          <p:cNvSpPr>
            <a:spLocks noGrp="1"/>
          </p:cNvSpPr>
          <p:nvPr>
            <p:ph type="title"/>
          </p:nvPr>
        </p:nvSpPr>
        <p:spPr>
          <a:xfrm>
            <a:off x="540976" y="567101"/>
            <a:ext cx="11121296" cy="537799"/>
          </a:xfrm>
        </p:spPr>
        <p:txBody>
          <a:bodyPr rIns="0"/>
          <a:lstStyle>
            <a:lvl1pPr>
              <a:defRPr sz="3600">
                <a:latin typeface="+mn-lt"/>
              </a:defRPr>
            </a:lvl1pPr>
          </a:lstStyle>
          <a:p>
            <a:r>
              <a:rPr lang="en-US" noProof="0"/>
              <a:t>Click to edit Master title style</a:t>
            </a:r>
            <a:endParaRPr lang="en-GB" noProof="0" dirty="0"/>
          </a:p>
        </p:txBody>
      </p:sp>
      <p:sp>
        <p:nvSpPr>
          <p:cNvPr id="5" name="Slide Number Placeholder 9"/>
          <p:cNvSpPr>
            <a:spLocks noGrp="1"/>
          </p:cNvSpPr>
          <p:nvPr>
            <p:ph type="sldNum" sz="quarter" idx="11"/>
          </p:nvPr>
        </p:nvSpPr>
        <p:spPr/>
        <p:txBody>
          <a:bodyPr/>
          <a:lstStyle>
            <a:lvl1pPr>
              <a:defRPr>
                <a:latin typeface="+mn-lt"/>
              </a:defRPr>
            </a:lvl1pPr>
          </a:lstStyle>
          <a:p>
            <a:fld id="{F49E1E4A-834C-074E-9FF0-961A1F8067B6}" type="slidenum">
              <a:rPr lang="en-GB" altLang="en-US" smtClean="0"/>
              <a:pPr/>
              <a:t>‹#›</a:t>
            </a:fld>
            <a:endParaRPr lang="en-GB" altLang="en-US" dirty="0"/>
          </a:p>
        </p:txBody>
      </p:sp>
      <p:pic>
        <p:nvPicPr>
          <p:cNvPr id="7" name="Picture 6">
            <a:extLst>
              <a:ext uri="{FF2B5EF4-FFF2-40B4-BE49-F238E27FC236}">
                <a16:creationId xmlns:a16="http://schemas.microsoft.com/office/drawing/2014/main" id="{6578E331-C208-F04B-BBF6-8B9B1572F3D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9395" y="6074364"/>
            <a:ext cx="446550" cy="446550"/>
          </a:xfrm>
          <a:prstGeom prst="rect">
            <a:avLst/>
          </a:prstGeom>
        </p:spPr>
      </p:pic>
      <p:pic>
        <p:nvPicPr>
          <p:cNvPr id="6" name="Picture 5">
            <a:extLst>
              <a:ext uri="{FF2B5EF4-FFF2-40B4-BE49-F238E27FC236}">
                <a16:creationId xmlns:a16="http://schemas.microsoft.com/office/drawing/2014/main" id="{D0D2D23E-A801-294A-90E0-3E31C6713F8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9395" y="6074364"/>
            <a:ext cx="446550" cy="446550"/>
          </a:xfrm>
          <a:prstGeom prst="rect">
            <a:avLst/>
          </a:prstGeom>
        </p:spPr>
      </p:pic>
    </p:spTree>
    <p:extLst>
      <p:ext uri="{BB962C8B-B14F-4D97-AF65-F5344CB8AC3E}">
        <p14:creationId xmlns:p14="http://schemas.microsoft.com/office/powerpoint/2010/main" val="21122630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age">
    <p:spTree>
      <p:nvGrpSpPr>
        <p:cNvPr id="1" name=""/>
        <p:cNvGrpSpPr/>
        <p:nvPr/>
      </p:nvGrpSpPr>
      <p:grpSpPr>
        <a:xfrm>
          <a:off x="0" y="0"/>
          <a:ext cx="0" cy="0"/>
          <a:chOff x="0" y="0"/>
          <a:chExt cx="0" cy="0"/>
        </a:xfrm>
      </p:grpSpPr>
      <p:sp>
        <p:nvSpPr>
          <p:cNvPr id="2" name="Slide Number Placeholder 9">
            <a:extLst>
              <a:ext uri="{FF2B5EF4-FFF2-40B4-BE49-F238E27FC236}">
                <a16:creationId xmlns:a16="http://schemas.microsoft.com/office/drawing/2014/main" id="{8BBEADCF-3C5A-694F-B0C0-373DD45754AD}"/>
              </a:ext>
            </a:extLst>
          </p:cNvPr>
          <p:cNvSpPr>
            <a:spLocks noGrp="1"/>
          </p:cNvSpPr>
          <p:nvPr>
            <p:ph type="sldNum" sz="quarter" idx="11"/>
          </p:nvPr>
        </p:nvSpPr>
        <p:spPr>
          <a:xfrm>
            <a:off x="8918575" y="6342063"/>
            <a:ext cx="2743200" cy="173037"/>
          </a:xfrm>
        </p:spPr>
        <p:txBody>
          <a:bodyPr/>
          <a:lstStyle>
            <a:lvl1pPr>
              <a:defRPr>
                <a:latin typeface="+mn-lt"/>
              </a:defRPr>
            </a:lvl1pPr>
          </a:lstStyle>
          <a:p>
            <a:fld id="{F49E1E4A-834C-074E-9FF0-961A1F8067B6}" type="slidenum">
              <a:rPr lang="en-GB" altLang="en-US" smtClean="0"/>
              <a:pPr/>
              <a:t>‹#›</a:t>
            </a:fld>
            <a:endParaRPr lang="en-GB" altLang="en-US" dirty="0"/>
          </a:p>
        </p:txBody>
      </p:sp>
    </p:spTree>
    <p:extLst>
      <p:ext uri="{BB962C8B-B14F-4D97-AF65-F5344CB8AC3E}">
        <p14:creationId xmlns:p14="http://schemas.microsoft.com/office/powerpoint/2010/main" val="35293724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F3DBE98B-FE50-F04F-823B-E4424AE1859F}"/>
              </a:ext>
            </a:extLst>
          </p:cNvPr>
          <p:cNvSpPr txBox="1">
            <a:spLocks/>
          </p:cNvSpPr>
          <p:nvPr/>
        </p:nvSpPr>
        <p:spPr>
          <a:xfrm>
            <a:off x="540000" y="2281238"/>
            <a:ext cx="9001125" cy="929935"/>
          </a:xfrm>
          <a:prstGeom prst="rect">
            <a:avLst/>
          </a:prstGeom>
        </p:spPr>
        <p:txBody>
          <a:bodyPr lIns="0" tIns="0" rIns="0" bIns="0">
            <a:spAutoFit/>
          </a:bodyPr>
          <a:lstStyle>
            <a:lvl1pPr algn="l" defTabSz="914400" rtl="0" eaLnBrk="1" latinLnBrk="0" hangingPunct="1">
              <a:lnSpc>
                <a:spcPct val="109000"/>
              </a:lnSpc>
              <a:spcBef>
                <a:spcPct val="0"/>
              </a:spcBef>
              <a:buNone/>
              <a:defRPr sz="6000" kern="1200" spc="20">
                <a:solidFill>
                  <a:schemeClr val="bg1"/>
                </a:solidFill>
                <a:latin typeface="+mj-lt"/>
                <a:ea typeface="+mj-ea"/>
                <a:cs typeface="+mj-cs"/>
              </a:defRPr>
            </a:lvl1pPr>
          </a:lstStyle>
          <a:p>
            <a:pPr fontAlgn="auto">
              <a:spcAft>
                <a:spcPts val="0"/>
              </a:spcAft>
              <a:defRPr/>
            </a:pPr>
            <a:r>
              <a:rPr lang="en-GB" dirty="0">
                <a:latin typeface="+mn-lt"/>
              </a:rPr>
              <a:t>Thank you.</a:t>
            </a:r>
          </a:p>
        </p:txBody>
      </p:sp>
      <p:sp>
        <p:nvSpPr>
          <p:cNvPr id="11" name="Text Placeholder 9">
            <a:extLst>
              <a:ext uri="{FF2B5EF4-FFF2-40B4-BE49-F238E27FC236}">
                <a16:creationId xmlns:a16="http://schemas.microsoft.com/office/drawing/2014/main" id="{EB3629A0-1FAA-2946-AC93-9905CFBF9E08}"/>
              </a:ext>
            </a:extLst>
          </p:cNvPr>
          <p:cNvSpPr>
            <a:spLocks noGrp="1"/>
          </p:cNvSpPr>
          <p:nvPr>
            <p:ph type="body" sz="quarter" idx="10" hasCustomPrompt="1"/>
          </p:nvPr>
        </p:nvSpPr>
        <p:spPr>
          <a:xfrm>
            <a:off x="540000" y="3785938"/>
            <a:ext cx="4097551" cy="962525"/>
          </a:xfrm>
        </p:spPr>
        <p:txBody>
          <a:bodyPr/>
          <a:lstStyle>
            <a:lvl1pPr marL="0" indent="0">
              <a:lnSpc>
                <a:spcPct val="117000"/>
              </a:lnSpc>
              <a:spcAft>
                <a:spcPts val="600"/>
              </a:spcAft>
              <a:buFont typeface="Arial" charset="0"/>
              <a:buNone/>
              <a:defRPr sz="1500">
                <a:solidFill>
                  <a:srgbClr val="EEF2EC"/>
                </a:solidFill>
                <a:latin typeface="+mn-lt"/>
              </a:defRPr>
            </a:lvl1pPr>
            <a:lvl2pPr marL="0" indent="0">
              <a:lnSpc>
                <a:spcPct val="117000"/>
              </a:lnSpc>
              <a:spcAft>
                <a:spcPts val="600"/>
              </a:spcAft>
              <a:buFont typeface="Arial" charset="0"/>
              <a:buNone/>
              <a:defRPr sz="1500">
                <a:solidFill>
                  <a:schemeClr val="bg1"/>
                </a:solidFill>
                <a:latin typeface="+mn-lt"/>
              </a:defRPr>
            </a:lvl2pPr>
            <a:lvl3pPr marL="0" indent="0">
              <a:lnSpc>
                <a:spcPct val="117000"/>
              </a:lnSpc>
              <a:buNone/>
              <a:defRPr sz="1500">
                <a:solidFill>
                  <a:schemeClr val="tx2"/>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p:txBody>
      </p:sp>
      <p:sp>
        <p:nvSpPr>
          <p:cNvPr id="13" name="Text Placeholder 65">
            <a:extLst>
              <a:ext uri="{FF2B5EF4-FFF2-40B4-BE49-F238E27FC236}">
                <a16:creationId xmlns:a16="http://schemas.microsoft.com/office/drawing/2014/main" id="{A1994E8F-A5A0-5F49-AAA6-5D6FD39E2E74}"/>
              </a:ext>
            </a:extLst>
          </p:cNvPr>
          <p:cNvSpPr txBox="1">
            <a:spLocks/>
          </p:cNvSpPr>
          <p:nvPr/>
        </p:nvSpPr>
        <p:spPr>
          <a:xfrm>
            <a:off x="540000" y="6179971"/>
            <a:ext cx="1812925" cy="525629"/>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en-GB" sz="1600" dirty="0" err="1">
                <a:latin typeface="+mn-lt"/>
              </a:rPr>
              <a:t>manrs.org</a:t>
            </a:r>
            <a:endParaRPr lang="en-GB" sz="1600" dirty="0">
              <a:latin typeface="+mn-lt"/>
            </a:endParaRPr>
          </a:p>
        </p:txBody>
      </p:sp>
      <p:sp>
        <p:nvSpPr>
          <p:cNvPr id="6" name="Title 4">
            <a:extLst>
              <a:ext uri="{FF2B5EF4-FFF2-40B4-BE49-F238E27FC236}">
                <a16:creationId xmlns:a16="http://schemas.microsoft.com/office/drawing/2014/main" id="{02E463AE-0311-6748-B929-2F310DF18F01}"/>
              </a:ext>
            </a:extLst>
          </p:cNvPr>
          <p:cNvSpPr txBox="1">
            <a:spLocks/>
          </p:cNvSpPr>
          <p:nvPr userDrawn="1"/>
        </p:nvSpPr>
        <p:spPr>
          <a:xfrm>
            <a:off x="540000" y="2281238"/>
            <a:ext cx="9001125" cy="929935"/>
          </a:xfrm>
          <a:prstGeom prst="rect">
            <a:avLst/>
          </a:prstGeom>
        </p:spPr>
        <p:txBody>
          <a:bodyPr lIns="0" tIns="0" rIns="0" bIns="0">
            <a:spAutoFit/>
          </a:bodyPr>
          <a:lstStyle>
            <a:lvl1pPr algn="l" defTabSz="914400" rtl="0" eaLnBrk="1" latinLnBrk="0" hangingPunct="1">
              <a:lnSpc>
                <a:spcPct val="109000"/>
              </a:lnSpc>
              <a:spcBef>
                <a:spcPct val="0"/>
              </a:spcBef>
              <a:buNone/>
              <a:defRPr sz="6000" kern="1200" spc="20">
                <a:solidFill>
                  <a:schemeClr val="bg1"/>
                </a:solidFill>
                <a:latin typeface="+mj-lt"/>
                <a:ea typeface="+mj-ea"/>
                <a:cs typeface="+mj-cs"/>
              </a:defRPr>
            </a:lvl1pPr>
          </a:lstStyle>
          <a:p>
            <a:pPr fontAlgn="auto">
              <a:spcAft>
                <a:spcPts val="0"/>
              </a:spcAft>
              <a:defRPr/>
            </a:pPr>
            <a:r>
              <a:rPr lang="en-GB" dirty="0">
                <a:latin typeface="+mn-lt"/>
              </a:rPr>
              <a:t>Thank you.</a:t>
            </a:r>
          </a:p>
        </p:txBody>
      </p:sp>
      <p:sp>
        <p:nvSpPr>
          <p:cNvPr id="8" name="Text Placeholder 65">
            <a:extLst>
              <a:ext uri="{FF2B5EF4-FFF2-40B4-BE49-F238E27FC236}">
                <a16:creationId xmlns:a16="http://schemas.microsoft.com/office/drawing/2014/main" id="{8096134B-9459-AA47-A616-005338C9ACFF}"/>
              </a:ext>
            </a:extLst>
          </p:cNvPr>
          <p:cNvSpPr txBox="1">
            <a:spLocks/>
          </p:cNvSpPr>
          <p:nvPr userDrawn="1"/>
        </p:nvSpPr>
        <p:spPr>
          <a:xfrm>
            <a:off x="540000" y="6179971"/>
            <a:ext cx="1812925" cy="525629"/>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en-GB" sz="1600" dirty="0" err="1">
                <a:latin typeface="+mn-lt"/>
              </a:rPr>
              <a:t>manrs.org</a:t>
            </a:r>
            <a:endParaRPr lang="en-GB" sz="1600" dirty="0">
              <a:latin typeface="+mn-lt"/>
            </a:endParaRPr>
          </a:p>
        </p:txBody>
      </p:sp>
    </p:spTree>
    <p:extLst>
      <p:ext uri="{BB962C8B-B14F-4D97-AF65-F5344CB8AC3E}">
        <p14:creationId xmlns:p14="http://schemas.microsoft.com/office/powerpoint/2010/main" val="15245904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Get involve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F3DBE98B-FE50-F04F-823B-E4424AE1859F}"/>
              </a:ext>
            </a:extLst>
          </p:cNvPr>
          <p:cNvSpPr txBox="1">
            <a:spLocks/>
          </p:cNvSpPr>
          <p:nvPr/>
        </p:nvSpPr>
        <p:spPr>
          <a:xfrm>
            <a:off x="540000" y="2281238"/>
            <a:ext cx="9001125" cy="931730"/>
          </a:xfrm>
          <a:prstGeom prst="rect">
            <a:avLst/>
          </a:prstGeom>
        </p:spPr>
        <p:txBody>
          <a:bodyPr lIns="0" tIns="0" rIns="0" bIns="0">
            <a:spAutoFit/>
          </a:bodyPr>
          <a:lstStyle>
            <a:lvl1pPr algn="l" defTabSz="914400" rtl="0" eaLnBrk="1" latinLnBrk="0" hangingPunct="1">
              <a:lnSpc>
                <a:spcPct val="109000"/>
              </a:lnSpc>
              <a:spcBef>
                <a:spcPct val="0"/>
              </a:spcBef>
              <a:buNone/>
              <a:defRPr sz="6000" kern="1200" spc="20">
                <a:solidFill>
                  <a:schemeClr val="bg1"/>
                </a:solidFill>
                <a:latin typeface="+mj-lt"/>
                <a:ea typeface="+mj-ea"/>
                <a:cs typeface="+mj-cs"/>
              </a:defRPr>
            </a:lvl1pPr>
          </a:lstStyle>
          <a:p>
            <a:pPr fontAlgn="auto">
              <a:spcAft>
                <a:spcPts val="0"/>
              </a:spcAft>
              <a:defRPr/>
            </a:pPr>
            <a:r>
              <a:rPr lang="en-GB" dirty="0">
                <a:latin typeface="+mn-lt"/>
              </a:rPr>
              <a:t>Get involved.</a:t>
            </a:r>
          </a:p>
        </p:txBody>
      </p:sp>
      <p:sp>
        <p:nvSpPr>
          <p:cNvPr id="11" name="Text Placeholder 9">
            <a:extLst>
              <a:ext uri="{FF2B5EF4-FFF2-40B4-BE49-F238E27FC236}">
                <a16:creationId xmlns:a16="http://schemas.microsoft.com/office/drawing/2014/main" id="{EB3629A0-1FAA-2946-AC93-9905CFBF9E08}"/>
              </a:ext>
            </a:extLst>
          </p:cNvPr>
          <p:cNvSpPr>
            <a:spLocks noGrp="1"/>
          </p:cNvSpPr>
          <p:nvPr>
            <p:ph type="body" sz="quarter" idx="10" hasCustomPrompt="1"/>
          </p:nvPr>
        </p:nvSpPr>
        <p:spPr>
          <a:xfrm>
            <a:off x="540000" y="3785938"/>
            <a:ext cx="4097551" cy="962525"/>
          </a:xfrm>
        </p:spPr>
        <p:txBody>
          <a:bodyPr/>
          <a:lstStyle>
            <a:lvl1pPr marL="0" indent="0">
              <a:lnSpc>
                <a:spcPct val="117000"/>
              </a:lnSpc>
              <a:spcAft>
                <a:spcPts val="600"/>
              </a:spcAft>
              <a:buFont typeface="Arial" charset="0"/>
              <a:buNone/>
              <a:defRPr sz="1500">
                <a:solidFill>
                  <a:srgbClr val="EEF2EC"/>
                </a:solidFill>
                <a:latin typeface="+mn-lt"/>
              </a:defRPr>
            </a:lvl1pPr>
            <a:lvl2pPr marL="0" indent="0">
              <a:lnSpc>
                <a:spcPct val="117000"/>
              </a:lnSpc>
              <a:spcAft>
                <a:spcPts val="600"/>
              </a:spcAft>
              <a:buFont typeface="Arial" charset="0"/>
              <a:buNone/>
              <a:defRPr sz="1500">
                <a:solidFill>
                  <a:schemeClr val="bg1"/>
                </a:solidFill>
                <a:latin typeface="+mn-lt"/>
              </a:defRPr>
            </a:lvl2pPr>
            <a:lvl3pPr marL="0" indent="0">
              <a:lnSpc>
                <a:spcPct val="117000"/>
              </a:lnSpc>
              <a:buNone/>
              <a:defRPr sz="1500">
                <a:solidFill>
                  <a:schemeClr val="tx2"/>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p:txBody>
      </p:sp>
      <p:sp>
        <p:nvSpPr>
          <p:cNvPr id="13" name="Text Placeholder 65">
            <a:extLst>
              <a:ext uri="{FF2B5EF4-FFF2-40B4-BE49-F238E27FC236}">
                <a16:creationId xmlns:a16="http://schemas.microsoft.com/office/drawing/2014/main" id="{A1994E8F-A5A0-5F49-AAA6-5D6FD39E2E74}"/>
              </a:ext>
            </a:extLst>
          </p:cNvPr>
          <p:cNvSpPr txBox="1">
            <a:spLocks/>
          </p:cNvSpPr>
          <p:nvPr/>
        </p:nvSpPr>
        <p:spPr>
          <a:xfrm>
            <a:off x="540000" y="6179971"/>
            <a:ext cx="1812925" cy="525629"/>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en-GB" sz="1600" dirty="0" err="1">
                <a:latin typeface="+mn-lt"/>
              </a:rPr>
              <a:t>manrs.org</a:t>
            </a:r>
            <a:endParaRPr lang="en-GB" sz="1600" dirty="0">
              <a:latin typeface="+mn-lt"/>
            </a:endParaRPr>
          </a:p>
        </p:txBody>
      </p:sp>
      <p:sp>
        <p:nvSpPr>
          <p:cNvPr id="6" name="Title 4">
            <a:extLst>
              <a:ext uri="{FF2B5EF4-FFF2-40B4-BE49-F238E27FC236}">
                <a16:creationId xmlns:a16="http://schemas.microsoft.com/office/drawing/2014/main" id="{D54615A6-0BC5-5F41-A301-A528D3C4AAF8}"/>
              </a:ext>
            </a:extLst>
          </p:cNvPr>
          <p:cNvSpPr txBox="1">
            <a:spLocks/>
          </p:cNvSpPr>
          <p:nvPr userDrawn="1"/>
        </p:nvSpPr>
        <p:spPr>
          <a:xfrm>
            <a:off x="540000" y="2281238"/>
            <a:ext cx="9001125" cy="931730"/>
          </a:xfrm>
          <a:prstGeom prst="rect">
            <a:avLst/>
          </a:prstGeom>
        </p:spPr>
        <p:txBody>
          <a:bodyPr lIns="0" tIns="0" rIns="0" bIns="0">
            <a:spAutoFit/>
          </a:bodyPr>
          <a:lstStyle>
            <a:lvl1pPr algn="l" defTabSz="914400" rtl="0" eaLnBrk="1" latinLnBrk="0" hangingPunct="1">
              <a:lnSpc>
                <a:spcPct val="109000"/>
              </a:lnSpc>
              <a:spcBef>
                <a:spcPct val="0"/>
              </a:spcBef>
              <a:buNone/>
              <a:defRPr sz="6000" kern="1200" spc="20">
                <a:solidFill>
                  <a:schemeClr val="bg1"/>
                </a:solidFill>
                <a:latin typeface="+mj-lt"/>
                <a:ea typeface="+mj-ea"/>
                <a:cs typeface="+mj-cs"/>
              </a:defRPr>
            </a:lvl1pPr>
          </a:lstStyle>
          <a:p>
            <a:pPr fontAlgn="auto">
              <a:spcAft>
                <a:spcPts val="0"/>
              </a:spcAft>
              <a:defRPr/>
            </a:pPr>
            <a:r>
              <a:rPr lang="en-GB" dirty="0">
                <a:latin typeface="+mn-lt"/>
              </a:rPr>
              <a:t>Get involved.</a:t>
            </a:r>
          </a:p>
        </p:txBody>
      </p:sp>
      <p:sp>
        <p:nvSpPr>
          <p:cNvPr id="8" name="Text Placeholder 65">
            <a:extLst>
              <a:ext uri="{FF2B5EF4-FFF2-40B4-BE49-F238E27FC236}">
                <a16:creationId xmlns:a16="http://schemas.microsoft.com/office/drawing/2014/main" id="{03EAA165-F31F-DA43-A712-79B82AA296D5}"/>
              </a:ext>
            </a:extLst>
          </p:cNvPr>
          <p:cNvSpPr txBox="1">
            <a:spLocks/>
          </p:cNvSpPr>
          <p:nvPr userDrawn="1"/>
        </p:nvSpPr>
        <p:spPr>
          <a:xfrm>
            <a:off x="540000" y="6179971"/>
            <a:ext cx="1812925" cy="525629"/>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en-GB" sz="1600" dirty="0" err="1">
                <a:latin typeface="+mn-lt"/>
              </a:rPr>
              <a:t>manrs.org</a:t>
            </a:r>
            <a:endParaRPr lang="en-GB" sz="1600" dirty="0">
              <a:latin typeface="+mn-lt"/>
            </a:endParaRPr>
          </a:p>
        </p:txBody>
      </p:sp>
    </p:spTree>
    <p:extLst>
      <p:ext uri="{BB962C8B-B14F-4D97-AF65-F5344CB8AC3E}">
        <p14:creationId xmlns:p14="http://schemas.microsoft.com/office/powerpoint/2010/main" val="8015244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 column – Text only – Blue template">
    <p:spTree>
      <p:nvGrpSpPr>
        <p:cNvPr id="1" name=""/>
        <p:cNvGrpSpPr/>
        <p:nvPr/>
      </p:nvGrpSpPr>
      <p:grpSpPr>
        <a:xfrm>
          <a:off x="0" y="0"/>
          <a:ext cx="0" cy="0"/>
          <a:chOff x="0" y="0"/>
          <a:chExt cx="0" cy="0"/>
        </a:xfrm>
      </p:grpSpPr>
      <p:sp>
        <p:nvSpPr>
          <p:cNvPr id="2" name="Title 1"/>
          <p:cNvSpPr>
            <a:spLocks noGrp="1"/>
          </p:cNvSpPr>
          <p:nvPr>
            <p:ph type="title"/>
          </p:nvPr>
        </p:nvSpPr>
        <p:spPr>
          <a:xfrm>
            <a:off x="540976" y="567101"/>
            <a:ext cx="11121296" cy="537799"/>
          </a:xfrm>
        </p:spPr>
        <p:txBody>
          <a:bodyPr/>
          <a:lstStyle>
            <a:lvl1pPr>
              <a:defRPr sz="3000"/>
            </a:lvl1pPr>
          </a:lstStyle>
          <a:p>
            <a:r>
              <a:rPr lang="en-US"/>
              <a:t>Click to edit Master title style</a:t>
            </a:r>
            <a:endParaRPr lang="en-GB" dirty="0"/>
          </a:p>
        </p:txBody>
      </p:sp>
      <p:sp>
        <p:nvSpPr>
          <p:cNvPr id="3" name="Content Placeholder 2"/>
          <p:cNvSpPr>
            <a:spLocks noGrp="1"/>
          </p:cNvSpPr>
          <p:nvPr>
            <p:ph idx="1"/>
          </p:nvPr>
        </p:nvSpPr>
        <p:spPr>
          <a:xfrm>
            <a:off x="540000" y="1548400"/>
            <a:ext cx="11122272" cy="3220368"/>
          </a:xfrm>
        </p:spPr>
        <p:txBody>
          <a:bodyPr/>
          <a:lstStyle>
            <a:lvl1pPr>
              <a:spcAft>
                <a:spcPts val="1200"/>
              </a:spcAft>
              <a:defRPr b="0" i="0">
                <a:latin typeface="+mn-lt"/>
                <a:ea typeface="Hind Medium" charset="0"/>
                <a:cs typeface="Hind Medium" charset="0"/>
              </a:defRPr>
            </a:lvl1pPr>
            <a:lvl2pPr>
              <a:lnSpc>
                <a:spcPct val="114000"/>
              </a:lnSpc>
              <a:defRPr sz="1800">
                <a:latin typeface="+mn-lt"/>
              </a:defRPr>
            </a:lvl2pPr>
            <a:lvl3pPr>
              <a:lnSpc>
                <a:spcPct val="114000"/>
              </a:lnSpc>
              <a:spcAft>
                <a:spcPts val="0"/>
              </a:spcAft>
              <a:defRPr sz="1800">
                <a:latin typeface="+mn-lt"/>
              </a:defRPr>
            </a:lvl3pPr>
            <a:lvl4pPr>
              <a:lnSpc>
                <a:spcPct val="114000"/>
              </a:lnSpc>
              <a:defRPr sz="1800">
                <a:latin typeface="+mn-lt"/>
              </a:defRPr>
            </a:lvl4pPr>
            <a:lvl5pPr>
              <a:lnSpc>
                <a:spcPct val="114000"/>
              </a:lnSpc>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9"/>
          <p:cNvSpPr>
            <a:spLocks noGrp="1"/>
          </p:cNvSpPr>
          <p:nvPr>
            <p:ph type="sldNum" sz="quarter" idx="15"/>
          </p:nvPr>
        </p:nvSpPr>
        <p:spPr/>
        <p:txBody>
          <a:bodyPr/>
          <a:lstStyle>
            <a:lvl1pPr>
              <a:defRPr/>
            </a:lvl1pPr>
          </a:lstStyle>
          <a:p>
            <a:fld id="{9EE1D23A-55C4-7542-8A1B-C225D7430AAE}" type="slidenum">
              <a:rPr lang="uk-UA" altLang="en-US"/>
              <a:pPr/>
              <a:t>‹#›</a:t>
            </a:fld>
            <a:endParaRPr lang="uk-UA" altLang="en-US" dirty="0"/>
          </a:p>
        </p:txBody>
      </p:sp>
      <p:pic>
        <p:nvPicPr>
          <p:cNvPr id="5" name="Picture 4">
            <a:extLst>
              <a:ext uri="{FF2B5EF4-FFF2-40B4-BE49-F238E27FC236}">
                <a16:creationId xmlns:a16="http://schemas.microsoft.com/office/drawing/2014/main" id="{98369B70-C3A8-114F-B75F-40B2691988C0}"/>
              </a:ext>
            </a:extLst>
          </p:cNvPr>
          <p:cNvPicPr>
            <a:picLocks noChangeAspect="1"/>
          </p:cNvPicPr>
          <p:nvPr userDrawn="1"/>
        </p:nvPicPr>
        <p:blipFill>
          <a:blip r:embed="rId2"/>
          <a:stretch>
            <a:fillRect/>
          </a:stretch>
        </p:blipFill>
        <p:spPr>
          <a:xfrm>
            <a:off x="311400" y="6207795"/>
            <a:ext cx="457200" cy="368046"/>
          </a:xfrm>
          <a:prstGeom prst="rect">
            <a:avLst/>
          </a:prstGeom>
        </p:spPr>
      </p:pic>
    </p:spTree>
    <p:extLst>
      <p:ext uri="{BB962C8B-B14F-4D97-AF65-F5344CB8AC3E}">
        <p14:creationId xmlns:p14="http://schemas.microsoft.com/office/powerpoint/2010/main" val="40712748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Blue subsection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2DA421FA-A9A6-244D-AF92-34B23A363ED8}"/>
              </a:ext>
            </a:extLst>
          </p:cNvPr>
          <p:cNvSpPr>
            <a:spLocks noGrp="1"/>
          </p:cNvSpPr>
          <p:nvPr>
            <p:ph sz="quarter" idx="12"/>
          </p:nvPr>
        </p:nvSpPr>
        <p:spPr>
          <a:xfrm>
            <a:off x="657468" y="2496632"/>
            <a:ext cx="10674163" cy="1257669"/>
          </a:xfrm>
        </p:spPr>
        <p:txBody>
          <a:bodyPr/>
          <a:lstStyle>
            <a:lvl1pPr>
              <a:defRPr sz="4800">
                <a:solidFill>
                  <a:schemeClr val="bg1"/>
                </a:solidFill>
              </a:defRPr>
            </a:lvl1pPr>
          </a:lstStyle>
          <a:p>
            <a:pPr lvl="0"/>
            <a:r>
              <a:rPr lang="en-US"/>
              <a:t>Edit Master text styles</a:t>
            </a:r>
          </a:p>
        </p:txBody>
      </p:sp>
      <p:sp>
        <p:nvSpPr>
          <p:cNvPr id="16" name="Text Placeholder 15">
            <a:extLst>
              <a:ext uri="{FF2B5EF4-FFF2-40B4-BE49-F238E27FC236}">
                <a16:creationId xmlns:a16="http://schemas.microsoft.com/office/drawing/2014/main" id="{DD9B119F-CE44-DD48-BC49-893091F2E274}"/>
              </a:ext>
            </a:extLst>
          </p:cNvPr>
          <p:cNvSpPr>
            <a:spLocks noGrp="1"/>
          </p:cNvSpPr>
          <p:nvPr>
            <p:ph type="body" sz="quarter" idx="13"/>
          </p:nvPr>
        </p:nvSpPr>
        <p:spPr>
          <a:xfrm>
            <a:off x="657468" y="4279119"/>
            <a:ext cx="10674163" cy="1270427"/>
          </a:xfrm>
        </p:spPr>
        <p:txBody>
          <a:bodyPr/>
          <a:lstStyle>
            <a:lvl1pPr>
              <a:defRPr sz="2400">
                <a:solidFill>
                  <a:schemeClr val="bg1"/>
                </a:solidFill>
              </a:defRPr>
            </a:lvl1pPr>
          </a:lstStyle>
          <a:p>
            <a:pPr lvl="0"/>
            <a:r>
              <a:rPr lang="en-US"/>
              <a:t>Edit Master text styles</a:t>
            </a:r>
          </a:p>
        </p:txBody>
      </p:sp>
      <p:sp>
        <p:nvSpPr>
          <p:cNvPr id="6" name="Slide Number Placeholder 9"/>
          <p:cNvSpPr>
            <a:spLocks noGrp="1"/>
          </p:cNvSpPr>
          <p:nvPr>
            <p:ph type="sldNum" sz="quarter" idx="11"/>
          </p:nvPr>
        </p:nvSpPr>
        <p:spPr>
          <a:xfrm>
            <a:off x="8918575" y="6319712"/>
            <a:ext cx="2743200" cy="173037"/>
          </a:xfrm>
        </p:spPr>
        <p:txBody>
          <a:bodyPr/>
          <a:lstStyle>
            <a:lvl1pPr>
              <a:defRPr>
                <a:solidFill>
                  <a:srgbClr val="EEF2EC"/>
                </a:solidFill>
                <a:latin typeface="+mn-lt"/>
              </a:defRPr>
            </a:lvl1pPr>
          </a:lstStyle>
          <a:p>
            <a:fld id="{4B8AB820-61DF-364A-B4AF-D19149734C14}" type="slidenum">
              <a:rPr lang="uk-UA" altLang="en-US" smtClean="0"/>
              <a:pPr/>
              <a:t>‹#›</a:t>
            </a:fld>
            <a:endParaRPr lang="uk-UA" altLang="en-US" dirty="0"/>
          </a:p>
        </p:txBody>
      </p:sp>
      <p:pic>
        <p:nvPicPr>
          <p:cNvPr id="12" name="Picture 11">
            <a:extLst>
              <a:ext uri="{FF2B5EF4-FFF2-40B4-BE49-F238E27FC236}">
                <a16:creationId xmlns:a16="http://schemas.microsoft.com/office/drawing/2014/main" id="{DA6D6DCA-FBDB-004A-B583-E53F842E185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757"/>
          <a:stretch/>
        </p:blipFill>
        <p:spPr>
          <a:xfrm>
            <a:off x="533250" y="6074364"/>
            <a:ext cx="398841" cy="440736"/>
          </a:xfrm>
          <a:prstGeom prst="rect">
            <a:avLst/>
          </a:prstGeom>
        </p:spPr>
      </p:pic>
      <p:pic>
        <p:nvPicPr>
          <p:cNvPr id="7" name="Picture 6">
            <a:extLst>
              <a:ext uri="{FF2B5EF4-FFF2-40B4-BE49-F238E27FC236}">
                <a16:creationId xmlns:a16="http://schemas.microsoft.com/office/drawing/2014/main" id="{2D8DA9CE-C65E-554B-8A64-051A0970874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1757"/>
          <a:stretch/>
        </p:blipFill>
        <p:spPr>
          <a:xfrm>
            <a:off x="533250" y="6074364"/>
            <a:ext cx="398841" cy="440736"/>
          </a:xfrm>
          <a:prstGeom prst="rect">
            <a:avLst/>
          </a:prstGeom>
        </p:spPr>
      </p:pic>
    </p:spTree>
    <p:extLst>
      <p:ext uri="{BB962C8B-B14F-4D97-AF65-F5344CB8AC3E}">
        <p14:creationId xmlns:p14="http://schemas.microsoft.com/office/powerpoint/2010/main" val="1298939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Purple subsection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9"/>
          <p:cNvSpPr>
            <a:spLocks noGrp="1"/>
          </p:cNvSpPr>
          <p:nvPr>
            <p:ph type="sldNum" sz="quarter" idx="11"/>
          </p:nvPr>
        </p:nvSpPr>
        <p:spPr>
          <a:xfrm>
            <a:off x="8918575" y="6319712"/>
            <a:ext cx="2743200" cy="173037"/>
          </a:xfrm>
        </p:spPr>
        <p:txBody>
          <a:bodyPr/>
          <a:lstStyle>
            <a:lvl1pPr>
              <a:defRPr>
                <a:solidFill>
                  <a:srgbClr val="EEF2EC"/>
                </a:solidFill>
                <a:latin typeface="+mn-lt"/>
              </a:defRPr>
            </a:lvl1pPr>
          </a:lstStyle>
          <a:p>
            <a:fld id="{4B8AB820-61DF-364A-B4AF-D19149734C14}" type="slidenum">
              <a:rPr lang="uk-UA" altLang="en-US" smtClean="0"/>
              <a:pPr/>
              <a:t>‹#›</a:t>
            </a:fld>
            <a:endParaRPr lang="uk-UA" altLang="en-US" dirty="0"/>
          </a:p>
        </p:txBody>
      </p:sp>
      <p:pic>
        <p:nvPicPr>
          <p:cNvPr id="7" name="Picture 6">
            <a:extLst>
              <a:ext uri="{FF2B5EF4-FFF2-40B4-BE49-F238E27FC236}">
                <a16:creationId xmlns:a16="http://schemas.microsoft.com/office/drawing/2014/main" id="{3532B1A5-6A14-254F-BE42-6C3FA54CEDA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757"/>
          <a:stretch/>
        </p:blipFill>
        <p:spPr>
          <a:xfrm>
            <a:off x="533250" y="6074364"/>
            <a:ext cx="398841" cy="440736"/>
          </a:xfrm>
          <a:prstGeom prst="rect">
            <a:avLst/>
          </a:prstGeom>
        </p:spPr>
      </p:pic>
      <p:sp>
        <p:nvSpPr>
          <p:cNvPr id="9" name="Content Placeholder 13">
            <a:extLst>
              <a:ext uri="{FF2B5EF4-FFF2-40B4-BE49-F238E27FC236}">
                <a16:creationId xmlns:a16="http://schemas.microsoft.com/office/drawing/2014/main" id="{636301D7-52E9-B04A-9E1F-BEF4F06DF370}"/>
              </a:ext>
            </a:extLst>
          </p:cNvPr>
          <p:cNvSpPr>
            <a:spLocks noGrp="1"/>
          </p:cNvSpPr>
          <p:nvPr>
            <p:ph sz="quarter" idx="12"/>
          </p:nvPr>
        </p:nvSpPr>
        <p:spPr>
          <a:xfrm>
            <a:off x="657468" y="2496632"/>
            <a:ext cx="10674163" cy="1257669"/>
          </a:xfrm>
        </p:spPr>
        <p:txBody>
          <a:bodyPr/>
          <a:lstStyle>
            <a:lvl1pPr>
              <a:defRPr sz="4800">
                <a:solidFill>
                  <a:schemeClr val="bg1"/>
                </a:solidFill>
              </a:defRPr>
            </a:lvl1pPr>
          </a:lstStyle>
          <a:p>
            <a:pPr lvl="0"/>
            <a:r>
              <a:rPr lang="en-US"/>
              <a:t>Edit Master text styles</a:t>
            </a:r>
          </a:p>
        </p:txBody>
      </p:sp>
      <p:sp>
        <p:nvSpPr>
          <p:cNvPr id="10" name="Text Placeholder 15">
            <a:extLst>
              <a:ext uri="{FF2B5EF4-FFF2-40B4-BE49-F238E27FC236}">
                <a16:creationId xmlns:a16="http://schemas.microsoft.com/office/drawing/2014/main" id="{047CC902-F36B-694F-8354-9FC1AE02AC40}"/>
              </a:ext>
            </a:extLst>
          </p:cNvPr>
          <p:cNvSpPr>
            <a:spLocks noGrp="1"/>
          </p:cNvSpPr>
          <p:nvPr>
            <p:ph type="body" sz="quarter" idx="13"/>
          </p:nvPr>
        </p:nvSpPr>
        <p:spPr>
          <a:xfrm>
            <a:off x="657468" y="4279119"/>
            <a:ext cx="10674163" cy="1270427"/>
          </a:xfrm>
        </p:spPr>
        <p:txBody>
          <a:bodyPr/>
          <a:lstStyle>
            <a:lvl1pPr>
              <a:defRPr sz="2400">
                <a:solidFill>
                  <a:schemeClr val="bg1"/>
                </a:solidFill>
              </a:defRPr>
            </a:lvl1pPr>
          </a:lstStyle>
          <a:p>
            <a:pPr lvl="0"/>
            <a:r>
              <a:rPr lang="en-US"/>
              <a:t>Edit Master text styles</a:t>
            </a:r>
          </a:p>
        </p:txBody>
      </p:sp>
      <p:pic>
        <p:nvPicPr>
          <p:cNvPr id="8" name="Picture 7">
            <a:extLst>
              <a:ext uri="{FF2B5EF4-FFF2-40B4-BE49-F238E27FC236}">
                <a16:creationId xmlns:a16="http://schemas.microsoft.com/office/drawing/2014/main" id="{ACE58975-6055-0E42-A1E6-48A3C8D5063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1757"/>
          <a:stretch/>
        </p:blipFill>
        <p:spPr>
          <a:xfrm>
            <a:off x="533250" y="6074364"/>
            <a:ext cx="398841" cy="440736"/>
          </a:xfrm>
          <a:prstGeom prst="rect">
            <a:avLst/>
          </a:prstGeom>
        </p:spPr>
      </p:pic>
    </p:spTree>
    <p:extLst>
      <p:ext uri="{BB962C8B-B14F-4D97-AF65-F5344CB8AC3E}">
        <p14:creationId xmlns:p14="http://schemas.microsoft.com/office/powerpoint/2010/main" val="13797060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Green subsection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9"/>
          <p:cNvSpPr>
            <a:spLocks noGrp="1"/>
          </p:cNvSpPr>
          <p:nvPr>
            <p:ph type="sldNum" sz="quarter" idx="11"/>
          </p:nvPr>
        </p:nvSpPr>
        <p:spPr>
          <a:xfrm>
            <a:off x="8918575" y="6319712"/>
            <a:ext cx="2743200" cy="173037"/>
          </a:xfrm>
        </p:spPr>
        <p:txBody>
          <a:bodyPr/>
          <a:lstStyle>
            <a:lvl1pPr>
              <a:defRPr>
                <a:solidFill>
                  <a:srgbClr val="EEF2EC"/>
                </a:solidFill>
                <a:latin typeface="+mn-lt"/>
              </a:defRPr>
            </a:lvl1pPr>
          </a:lstStyle>
          <a:p>
            <a:fld id="{4B8AB820-61DF-364A-B4AF-D19149734C14}" type="slidenum">
              <a:rPr lang="uk-UA" altLang="en-US" smtClean="0"/>
              <a:pPr/>
              <a:t>‹#›</a:t>
            </a:fld>
            <a:endParaRPr lang="uk-UA" altLang="en-US" dirty="0"/>
          </a:p>
        </p:txBody>
      </p:sp>
      <p:pic>
        <p:nvPicPr>
          <p:cNvPr id="7" name="Picture 6">
            <a:extLst>
              <a:ext uri="{FF2B5EF4-FFF2-40B4-BE49-F238E27FC236}">
                <a16:creationId xmlns:a16="http://schemas.microsoft.com/office/drawing/2014/main" id="{3532B1A5-6A14-254F-BE42-6C3FA54CEDA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757"/>
          <a:stretch/>
        </p:blipFill>
        <p:spPr>
          <a:xfrm>
            <a:off x="533250" y="6074364"/>
            <a:ext cx="398841" cy="440736"/>
          </a:xfrm>
          <a:prstGeom prst="rect">
            <a:avLst/>
          </a:prstGeom>
        </p:spPr>
      </p:pic>
      <p:sp>
        <p:nvSpPr>
          <p:cNvPr id="9" name="Content Placeholder 13">
            <a:extLst>
              <a:ext uri="{FF2B5EF4-FFF2-40B4-BE49-F238E27FC236}">
                <a16:creationId xmlns:a16="http://schemas.microsoft.com/office/drawing/2014/main" id="{1EA9933B-BFF2-4F42-9CD2-38E53FCC66F9}"/>
              </a:ext>
            </a:extLst>
          </p:cNvPr>
          <p:cNvSpPr>
            <a:spLocks noGrp="1"/>
          </p:cNvSpPr>
          <p:nvPr>
            <p:ph sz="quarter" idx="12"/>
          </p:nvPr>
        </p:nvSpPr>
        <p:spPr>
          <a:xfrm>
            <a:off x="657468" y="2496632"/>
            <a:ext cx="10674163" cy="1257669"/>
          </a:xfrm>
        </p:spPr>
        <p:txBody>
          <a:bodyPr/>
          <a:lstStyle>
            <a:lvl1pPr>
              <a:defRPr sz="4800">
                <a:solidFill>
                  <a:schemeClr val="bg1"/>
                </a:solidFill>
              </a:defRPr>
            </a:lvl1pPr>
          </a:lstStyle>
          <a:p>
            <a:pPr lvl="0"/>
            <a:r>
              <a:rPr lang="en-US"/>
              <a:t>Edit Master text styles</a:t>
            </a:r>
          </a:p>
        </p:txBody>
      </p:sp>
      <p:sp>
        <p:nvSpPr>
          <p:cNvPr id="10" name="Text Placeholder 15">
            <a:extLst>
              <a:ext uri="{FF2B5EF4-FFF2-40B4-BE49-F238E27FC236}">
                <a16:creationId xmlns:a16="http://schemas.microsoft.com/office/drawing/2014/main" id="{A1ED8055-E032-DA45-8833-5E154B4B73A2}"/>
              </a:ext>
            </a:extLst>
          </p:cNvPr>
          <p:cNvSpPr>
            <a:spLocks noGrp="1"/>
          </p:cNvSpPr>
          <p:nvPr>
            <p:ph type="body" sz="quarter" idx="13"/>
          </p:nvPr>
        </p:nvSpPr>
        <p:spPr>
          <a:xfrm>
            <a:off x="657468" y="4279119"/>
            <a:ext cx="10674163" cy="1270427"/>
          </a:xfrm>
        </p:spPr>
        <p:txBody>
          <a:bodyPr/>
          <a:lstStyle>
            <a:lvl1pPr>
              <a:defRPr sz="2400">
                <a:solidFill>
                  <a:schemeClr val="bg1"/>
                </a:solidFill>
              </a:defRPr>
            </a:lvl1pPr>
          </a:lstStyle>
          <a:p>
            <a:pPr lvl="0"/>
            <a:r>
              <a:rPr lang="en-US"/>
              <a:t>Edit Master text styles</a:t>
            </a:r>
          </a:p>
        </p:txBody>
      </p:sp>
      <p:pic>
        <p:nvPicPr>
          <p:cNvPr id="8" name="Picture 7">
            <a:extLst>
              <a:ext uri="{FF2B5EF4-FFF2-40B4-BE49-F238E27FC236}">
                <a16:creationId xmlns:a16="http://schemas.microsoft.com/office/drawing/2014/main" id="{E6E780FC-A1D1-464B-944D-0D65AC02E6DF}"/>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1757"/>
          <a:stretch/>
        </p:blipFill>
        <p:spPr>
          <a:xfrm>
            <a:off x="533250" y="6074364"/>
            <a:ext cx="398841" cy="440736"/>
          </a:xfrm>
          <a:prstGeom prst="rect">
            <a:avLst/>
          </a:prstGeom>
        </p:spPr>
      </p:pic>
    </p:spTree>
    <p:extLst>
      <p:ext uri="{BB962C8B-B14F-4D97-AF65-F5344CB8AC3E}">
        <p14:creationId xmlns:p14="http://schemas.microsoft.com/office/powerpoint/2010/main" val="799129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Quote/statement blue">
    <p:bg>
      <p:bgPr>
        <a:solidFill>
          <a:schemeClr val="tx2"/>
        </a:solidFill>
        <a:effectLst/>
      </p:bgPr>
    </p:bg>
    <p:spTree>
      <p:nvGrpSpPr>
        <p:cNvPr id="1" name=""/>
        <p:cNvGrpSpPr/>
        <p:nvPr/>
      </p:nvGrpSpPr>
      <p:grpSpPr>
        <a:xfrm>
          <a:off x="0" y="0"/>
          <a:ext cx="0" cy="0"/>
          <a:chOff x="0" y="0"/>
          <a:chExt cx="0" cy="0"/>
        </a:xfrm>
      </p:grpSpPr>
      <p:sp>
        <p:nvSpPr>
          <p:cNvPr id="16" name="Content Placeholder 2"/>
          <p:cNvSpPr>
            <a:spLocks noGrp="1"/>
          </p:cNvSpPr>
          <p:nvPr>
            <p:ph idx="1" hasCustomPrompt="1"/>
          </p:nvPr>
        </p:nvSpPr>
        <p:spPr>
          <a:xfrm>
            <a:off x="842400" y="525600"/>
            <a:ext cx="10508400" cy="5572800"/>
          </a:xfrm>
          <a:prstGeom prst="rect">
            <a:avLst/>
          </a:prstGeom>
        </p:spPr>
        <p:txBody>
          <a:bodyPr anchor="ctr"/>
          <a:lstStyle>
            <a:lvl1pPr algn="ctr">
              <a:lnSpc>
                <a:spcPct val="110000"/>
              </a:lnSpc>
              <a:spcAft>
                <a:spcPts val="2000"/>
              </a:spcAft>
              <a:defRPr sz="3600" b="0" i="0" spc="50" baseline="0">
                <a:solidFill>
                  <a:schemeClr val="bg1"/>
                </a:solidFill>
                <a:latin typeface="+mn-lt"/>
                <a:ea typeface="Hind Medium" charset="0"/>
                <a:cs typeface="Hind Medium" charset="0"/>
              </a:defRPr>
            </a:lvl1pPr>
            <a:lvl2pPr algn="ctr">
              <a:lnSpc>
                <a:spcPct val="110000"/>
              </a:lnSpc>
              <a:defRPr b="0" i="0">
                <a:solidFill>
                  <a:schemeClr val="tx1"/>
                </a:solidFill>
                <a:latin typeface="Hind Medium" charset="0"/>
                <a:ea typeface="Hind Medium" charset="0"/>
                <a:cs typeface="Hind Medium" charset="0"/>
              </a:defRPr>
            </a:lvl2pPr>
            <a:lvl3pPr>
              <a:spcAft>
                <a:spcPts val="1500"/>
              </a:spcAft>
              <a:defRPr/>
            </a:lvl3pPr>
          </a:lstStyle>
          <a:p>
            <a:pPr lvl="0"/>
            <a:r>
              <a:rPr lang="en-US" dirty="0"/>
              <a:t>Click to edit Master text styles</a:t>
            </a:r>
          </a:p>
        </p:txBody>
      </p:sp>
      <p:sp>
        <p:nvSpPr>
          <p:cNvPr id="4" name="Slide Number Placeholder 9"/>
          <p:cNvSpPr>
            <a:spLocks noGrp="1"/>
          </p:cNvSpPr>
          <p:nvPr>
            <p:ph type="sldNum" sz="quarter" idx="11"/>
          </p:nvPr>
        </p:nvSpPr>
        <p:spPr/>
        <p:txBody>
          <a:bodyPr/>
          <a:lstStyle>
            <a:lvl1pPr>
              <a:defRPr>
                <a:solidFill>
                  <a:schemeClr val="bg1"/>
                </a:solidFill>
              </a:defRPr>
            </a:lvl1pPr>
          </a:lstStyle>
          <a:p>
            <a:fld id="{260074F2-1090-0744-858A-D1BB34EE7CED}" type="slidenum">
              <a:rPr lang="uk-UA" altLang="en-US" smtClean="0"/>
              <a:pPr/>
              <a:t>‹#›</a:t>
            </a:fld>
            <a:endParaRPr lang="uk-UA" altLang="en-US" dirty="0"/>
          </a:p>
        </p:txBody>
      </p:sp>
      <p:pic>
        <p:nvPicPr>
          <p:cNvPr id="5" name="Picture 4">
            <a:extLst>
              <a:ext uri="{FF2B5EF4-FFF2-40B4-BE49-F238E27FC236}">
                <a16:creationId xmlns:a16="http://schemas.microsoft.com/office/drawing/2014/main" id="{9DEBC99C-6509-4245-A1DE-BC02DCF1A9D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757"/>
          <a:stretch/>
        </p:blipFill>
        <p:spPr>
          <a:xfrm>
            <a:off x="533250" y="6074364"/>
            <a:ext cx="398841" cy="440736"/>
          </a:xfrm>
          <a:prstGeom prst="rect">
            <a:avLst/>
          </a:prstGeom>
        </p:spPr>
      </p:pic>
      <p:pic>
        <p:nvPicPr>
          <p:cNvPr id="6" name="Picture 5">
            <a:extLst>
              <a:ext uri="{FF2B5EF4-FFF2-40B4-BE49-F238E27FC236}">
                <a16:creationId xmlns:a16="http://schemas.microsoft.com/office/drawing/2014/main" id="{A154FC0F-4BBE-8A46-AA48-FD2D3C4038A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757"/>
          <a:stretch/>
        </p:blipFill>
        <p:spPr>
          <a:xfrm>
            <a:off x="533250" y="6074364"/>
            <a:ext cx="398841" cy="440736"/>
          </a:xfrm>
          <a:prstGeom prst="rect">
            <a:avLst/>
          </a:prstGeom>
        </p:spPr>
      </p:pic>
    </p:spTree>
    <p:extLst>
      <p:ext uri="{BB962C8B-B14F-4D97-AF65-F5344CB8AC3E}">
        <p14:creationId xmlns:p14="http://schemas.microsoft.com/office/powerpoint/2010/main" val="13960952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Quote/statement neutral">
    <p:bg>
      <p:bgPr>
        <a:solidFill>
          <a:schemeClr val="bg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7A2CAB-423C-244D-B2F1-77AB92D82EE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2098"/>
          <a:stretch/>
        </p:blipFill>
        <p:spPr>
          <a:xfrm>
            <a:off x="533250" y="6073258"/>
            <a:ext cx="398841" cy="443162"/>
          </a:xfrm>
          <a:prstGeom prst="rect">
            <a:avLst/>
          </a:prstGeom>
        </p:spPr>
      </p:pic>
      <p:sp>
        <p:nvSpPr>
          <p:cNvPr id="16" name="Content Placeholder 2"/>
          <p:cNvSpPr>
            <a:spLocks noGrp="1"/>
          </p:cNvSpPr>
          <p:nvPr>
            <p:ph idx="1" hasCustomPrompt="1"/>
          </p:nvPr>
        </p:nvSpPr>
        <p:spPr>
          <a:xfrm>
            <a:off x="842400" y="525600"/>
            <a:ext cx="10508400" cy="5572800"/>
          </a:xfrm>
        </p:spPr>
        <p:txBody>
          <a:bodyPr anchor="ctr"/>
          <a:lstStyle>
            <a:lvl1pPr algn="ctr">
              <a:lnSpc>
                <a:spcPct val="110000"/>
              </a:lnSpc>
              <a:spcAft>
                <a:spcPts val="2000"/>
              </a:spcAft>
              <a:defRPr sz="3600" b="0" i="0" spc="50" baseline="0">
                <a:solidFill>
                  <a:schemeClr val="tx1"/>
                </a:solidFill>
                <a:latin typeface="+mn-lt"/>
                <a:ea typeface="Hind Medium" charset="0"/>
                <a:cs typeface="Hind Medium" charset="0"/>
              </a:defRPr>
            </a:lvl1pPr>
            <a:lvl2pPr algn="ctr">
              <a:lnSpc>
                <a:spcPct val="110000"/>
              </a:lnSpc>
              <a:defRPr b="0" i="0">
                <a:solidFill>
                  <a:schemeClr val="tx1"/>
                </a:solidFill>
                <a:latin typeface="Hind Medium" charset="0"/>
                <a:ea typeface="Hind Medium" charset="0"/>
                <a:cs typeface="Hind Medium" charset="0"/>
              </a:defRPr>
            </a:lvl2pPr>
            <a:lvl3pPr>
              <a:spcAft>
                <a:spcPts val="1500"/>
              </a:spcAft>
              <a:defRPr/>
            </a:lvl3pPr>
          </a:lstStyle>
          <a:p>
            <a:pPr lvl="0"/>
            <a:r>
              <a:rPr lang="en-US" dirty="0"/>
              <a:t>Click to edit Master text styles</a:t>
            </a:r>
          </a:p>
        </p:txBody>
      </p:sp>
      <p:sp>
        <p:nvSpPr>
          <p:cNvPr id="4" name="Slide Number Placeholder 9"/>
          <p:cNvSpPr>
            <a:spLocks noGrp="1"/>
          </p:cNvSpPr>
          <p:nvPr>
            <p:ph type="sldNum" sz="quarter" idx="11"/>
          </p:nvPr>
        </p:nvSpPr>
        <p:spPr/>
        <p:txBody>
          <a:bodyPr/>
          <a:lstStyle>
            <a:lvl1pPr>
              <a:defRPr/>
            </a:lvl1pPr>
          </a:lstStyle>
          <a:p>
            <a:fld id="{979123C2-1881-0343-8E3B-58B10FD51CF2}" type="slidenum">
              <a:rPr lang="uk-UA" altLang="en-US" smtClean="0"/>
              <a:pPr/>
              <a:t>‹#›</a:t>
            </a:fld>
            <a:endParaRPr lang="uk-UA" altLang="en-US" dirty="0"/>
          </a:p>
        </p:txBody>
      </p:sp>
      <p:pic>
        <p:nvPicPr>
          <p:cNvPr id="5" name="Picture 4">
            <a:extLst>
              <a:ext uri="{FF2B5EF4-FFF2-40B4-BE49-F238E27FC236}">
                <a16:creationId xmlns:a16="http://schemas.microsoft.com/office/drawing/2014/main" id="{9EBD519B-58FE-7045-B541-B662E72C946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2098"/>
          <a:stretch/>
        </p:blipFill>
        <p:spPr>
          <a:xfrm>
            <a:off x="533250" y="6073258"/>
            <a:ext cx="398841" cy="443162"/>
          </a:xfrm>
          <a:prstGeom prst="rect">
            <a:avLst/>
          </a:prstGeom>
        </p:spPr>
      </p:pic>
    </p:spTree>
    <p:extLst>
      <p:ext uri="{BB962C8B-B14F-4D97-AF65-F5344CB8AC3E}">
        <p14:creationId xmlns:p14="http://schemas.microsoft.com/office/powerpoint/2010/main" val="14885871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 column – Text only">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3F4742C-3423-7949-B1F4-F60E6C7D626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9395" y="6074364"/>
            <a:ext cx="446550" cy="446550"/>
          </a:xfrm>
          <a:prstGeom prst="rect">
            <a:avLst/>
          </a:prstGeom>
        </p:spPr>
      </p:pic>
      <p:sp>
        <p:nvSpPr>
          <p:cNvPr id="2" name="Title 1"/>
          <p:cNvSpPr>
            <a:spLocks noGrp="1"/>
          </p:cNvSpPr>
          <p:nvPr>
            <p:ph type="title"/>
          </p:nvPr>
        </p:nvSpPr>
        <p:spPr>
          <a:xfrm>
            <a:off x="540976" y="567101"/>
            <a:ext cx="11121296" cy="537799"/>
          </a:xfrm>
        </p:spPr>
        <p:txBody>
          <a:bodyPr/>
          <a:lstStyle>
            <a:lvl1pPr>
              <a:defRPr sz="3600">
                <a:latin typeface="+mn-lt"/>
              </a:defRPr>
            </a:lvl1pPr>
          </a:lstStyle>
          <a:p>
            <a:r>
              <a:rPr lang="en-US"/>
              <a:t>Click to edit Master title style</a:t>
            </a:r>
            <a:endParaRPr lang="en-GB" dirty="0"/>
          </a:p>
        </p:txBody>
      </p:sp>
      <p:sp>
        <p:nvSpPr>
          <p:cNvPr id="6" name="Slide Number Placeholder 9"/>
          <p:cNvSpPr>
            <a:spLocks noGrp="1"/>
          </p:cNvSpPr>
          <p:nvPr>
            <p:ph type="sldNum" sz="quarter" idx="15"/>
          </p:nvPr>
        </p:nvSpPr>
        <p:spPr/>
        <p:txBody>
          <a:bodyPr/>
          <a:lstStyle>
            <a:lvl1pPr>
              <a:defRPr>
                <a:latin typeface="+mn-lt"/>
              </a:defRPr>
            </a:lvl1pPr>
          </a:lstStyle>
          <a:p>
            <a:fld id="{9EE1D23A-55C4-7542-8A1B-C225D7430AAE}" type="slidenum">
              <a:rPr lang="uk-UA" altLang="en-US" smtClean="0"/>
              <a:pPr/>
              <a:t>‹#›</a:t>
            </a:fld>
            <a:endParaRPr lang="uk-UA" altLang="en-US" dirty="0"/>
          </a:p>
        </p:txBody>
      </p:sp>
      <p:sp>
        <p:nvSpPr>
          <p:cNvPr id="11" name="Content Placeholder 10">
            <a:extLst>
              <a:ext uri="{FF2B5EF4-FFF2-40B4-BE49-F238E27FC236}">
                <a16:creationId xmlns:a16="http://schemas.microsoft.com/office/drawing/2014/main" id="{8CA4919E-257E-3E4C-A7BC-E72C38256DFA}"/>
              </a:ext>
            </a:extLst>
          </p:cNvPr>
          <p:cNvSpPr>
            <a:spLocks noGrp="1"/>
          </p:cNvSpPr>
          <p:nvPr>
            <p:ph sz="quarter" idx="16"/>
          </p:nvPr>
        </p:nvSpPr>
        <p:spPr>
          <a:xfrm>
            <a:off x="539999" y="1561539"/>
            <a:ext cx="11121775" cy="3794231"/>
          </a:xfrm>
        </p:spPr>
        <p:txBody>
          <a:bodyPr/>
          <a:lstStyle>
            <a:lvl1pPr>
              <a:defRPr>
                <a:latin typeface="+mn-lt"/>
              </a:defRPr>
            </a:lvl1pPr>
            <a:lvl2pPr marL="342900" indent="-342900">
              <a:buFont typeface="Arial" panose="020B0604020202020204" pitchFamily="34" charset="0"/>
              <a:buChar char="•"/>
              <a:defRPr sz="2000">
                <a:latin typeface="+mn-lt"/>
              </a:defRPr>
            </a:lvl2pPr>
            <a:lvl3pPr marL="0" indent="0">
              <a:buFont typeface="Arial" panose="020B0604020202020204" pitchFamily="34" charset="0"/>
              <a:buNone/>
              <a:defRPr sz="2400">
                <a:latin typeface="+mn-lt"/>
              </a:defRPr>
            </a:lvl3pPr>
            <a:lvl4pPr marL="322725" indent="0">
              <a:buFont typeface="Arial" panose="020B0604020202020204" pitchFamily="34" charset="0"/>
              <a:buNone/>
              <a:defRPr sz="2400">
                <a:latin typeface="+mn-lt"/>
              </a:defRPr>
            </a:lvl4pPr>
            <a:lvl5pPr marL="917625" indent="-342900">
              <a:buFont typeface="Arial" panose="020B0604020202020204" pitchFamily="34" charset="0"/>
              <a:buChar char="•"/>
              <a:defRPr sz="2000">
                <a:latin typeface="+mn-lt"/>
              </a:defRPr>
            </a:lvl5pPr>
          </a:lstStyle>
          <a:p>
            <a:pPr lvl="0"/>
            <a:r>
              <a:rPr lang="en-US"/>
              <a:t>Edit Master text styles</a:t>
            </a:r>
          </a:p>
          <a:p>
            <a:pPr lvl="1"/>
            <a:r>
              <a:rPr lang="en-US"/>
              <a:t>Second level</a:t>
            </a:r>
          </a:p>
          <a:p>
            <a:pPr lvl="2"/>
            <a:r>
              <a:rPr lang="en-US"/>
              <a:t>Third level</a:t>
            </a:r>
          </a:p>
        </p:txBody>
      </p:sp>
      <p:pic>
        <p:nvPicPr>
          <p:cNvPr id="7" name="Picture 6">
            <a:extLst>
              <a:ext uri="{FF2B5EF4-FFF2-40B4-BE49-F238E27FC236}">
                <a16:creationId xmlns:a16="http://schemas.microsoft.com/office/drawing/2014/main" id="{DDDD25D2-98BA-4640-AEBE-7D3DC65532B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9395" y="6074364"/>
            <a:ext cx="446550" cy="446550"/>
          </a:xfrm>
          <a:prstGeom prst="rect">
            <a:avLst/>
          </a:prstGeom>
        </p:spPr>
      </p:pic>
    </p:spTree>
    <p:extLst>
      <p:ext uri="{BB962C8B-B14F-4D97-AF65-F5344CB8AC3E}">
        <p14:creationId xmlns:p14="http://schemas.microsoft.com/office/powerpoint/2010/main" val="38848088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lumn – Text only">
    <p:spTree>
      <p:nvGrpSpPr>
        <p:cNvPr id="1" name=""/>
        <p:cNvGrpSpPr/>
        <p:nvPr/>
      </p:nvGrpSpPr>
      <p:grpSpPr>
        <a:xfrm>
          <a:off x="0" y="0"/>
          <a:ext cx="0" cy="0"/>
          <a:chOff x="0" y="0"/>
          <a:chExt cx="0" cy="0"/>
        </a:xfrm>
      </p:grpSpPr>
      <p:sp>
        <p:nvSpPr>
          <p:cNvPr id="2" name="Title 1"/>
          <p:cNvSpPr>
            <a:spLocks noGrp="1"/>
          </p:cNvSpPr>
          <p:nvPr>
            <p:ph type="title"/>
          </p:nvPr>
        </p:nvSpPr>
        <p:spPr>
          <a:xfrm>
            <a:off x="540976" y="567101"/>
            <a:ext cx="11121296" cy="575899"/>
          </a:xfrm>
        </p:spPr>
        <p:txBody>
          <a:bodyPr/>
          <a:lstStyle>
            <a:lvl1pPr>
              <a:defRPr sz="3600">
                <a:latin typeface="+mn-lt"/>
              </a:defRPr>
            </a:lvl1pPr>
          </a:lstStyle>
          <a:p>
            <a:r>
              <a:rPr lang="en-US"/>
              <a:t>Click to edit Master title style</a:t>
            </a:r>
            <a:endParaRPr lang="en-GB" dirty="0"/>
          </a:p>
        </p:txBody>
      </p:sp>
      <p:sp>
        <p:nvSpPr>
          <p:cNvPr id="8" name="Slide Number Placeholder 9"/>
          <p:cNvSpPr>
            <a:spLocks noGrp="1"/>
          </p:cNvSpPr>
          <p:nvPr>
            <p:ph type="sldNum" sz="quarter" idx="19"/>
          </p:nvPr>
        </p:nvSpPr>
        <p:spPr/>
        <p:txBody>
          <a:bodyPr/>
          <a:lstStyle>
            <a:lvl1pPr>
              <a:defRPr>
                <a:latin typeface="+mn-lt"/>
              </a:defRPr>
            </a:lvl1pPr>
          </a:lstStyle>
          <a:p>
            <a:fld id="{761E0F2E-4DC0-BB41-853A-E92710F05ADB}" type="slidenum">
              <a:rPr lang="uk-UA" altLang="en-US" smtClean="0"/>
              <a:pPr/>
              <a:t>‹#›</a:t>
            </a:fld>
            <a:endParaRPr lang="uk-UA" altLang="en-US" dirty="0"/>
          </a:p>
        </p:txBody>
      </p:sp>
      <p:pic>
        <p:nvPicPr>
          <p:cNvPr id="9" name="Picture 8">
            <a:extLst>
              <a:ext uri="{FF2B5EF4-FFF2-40B4-BE49-F238E27FC236}">
                <a16:creationId xmlns:a16="http://schemas.microsoft.com/office/drawing/2014/main" id="{B1184992-DE5F-AE4E-8953-0419E812334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9395" y="6074364"/>
            <a:ext cx="446550" cy="446550"/>
          </a:xfrm>
          <a:prstGeom prst="rect">
            <a:avLst/>
          </a:prstGeom>
        </p:spPr>
      </p:pic>
      <p:sp>
        <p:nvSpPr>
          <p:cNvPr id="4" name="Content Placeholder 3">
            <a:extLst>
              <a:ext uri="{FF2B5EF4-FFF2-40B4-BE49-F238E27FC236}">
                <a16:creationId xmlns:a16="http://schemas.microsoft.com/office/drawing/2014/main" id="{6B833BE1-6811-6B49-A06C-D7586D344D4A}"/>
              </a:ext>
            </a:extLst>
          </p:cNvPr>
          <p:cNvSpPr>
            <a:spLocks noGrp="1"/>
          </p:cNvSpPr>
          <p:nvPr>
            <p:ph sz="quarter" idx="20"/>
          </p:nvPr>
        </p:nvSpPr>
        <p:spPr>
          <a:xfrm>
            <a:off x="539999" y="1561539"/>
            <a:ext cx="5462197" cy="3471862"/>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Edit Master text styles</a:t>
            </a:r>
          </a:p>
          <a:p>
            <a:pPr lvl="1"/>
            <a:r>
              <a:rPr lang="en-US"/>
              <a:t>Second level</a:t>
            </a:r>
          </a:p>
        </p:txBody>
      </p:sp>
      <p:sp>
        <p:nvSpPr>
          <p:cNvPr id="11" name="Content Placeholder 3">
            <a:extLst>
              <a:ext uri="{FF2B5EF4-FFF2-40B4-BE49-F238E27FC236}">
                <a16:creationId xmlns:a16="http://schemas.microsoft.com/office/drawing/2014/main" id="{92A25F25-D63E-4049-8ABF-087ACC05BA7E}"/>
              </a:ext>
            </a:extLst>
          </p:cNvPr>
          <p:cNvSpPr>
            <a:spLocks noGrp="1"/>
          </p:cNvSpPr>
          <p:nvPr>
            <p:ph sz="quarter" idx="21"/>
          </p:nvPr>
        </p:nvSpPr>
        <p:spPr>
          <a:xfrm>
            <a:off x="6230183" y="1561539"/>
            <a:ext cx="5462197" cy="3471862"/>
          </a:xfrm>
        </p:spPr>
        <p:txBody>
          <a:bodyPr/>
          <a:lstStyle>
            <a:lvl1pPr>
              <a:defRPr>
                <a:latin typeface="+mn-lt"/>
              </a:defRPr>
            </a:lvl1pPr>
            <a:lvl2pPr>
              <a:defRPr>
                <a:latin typeface="+mn-lt"/>
              </a:defRPr>
            </a:lvl2pPr>
            <a:lvl3pPr marL="0" indent="0">
              <a:buNone/>
              <a:defRPr>
                <a:latin typeface="+mn-lt"/>
              </a:defRPr>
            </a:lvl3pPr>
            <a:lvl4pPr>
              <a:defRPr>
                <a:latin typeface="+mn-lt"/>
              </a:defRPr>
            </a:lvl4pPr>
            <a:lvl5pPr>
              <a:defRPr>
                <a:latin typeface="+mn-lt"/>
              </a:defRPr>
            </a:lvl5pPr>
          </a:lstStyle>
          <a:p>
            <a:pPr lvl="0"/>
            <a:r>
              <a:rPr lang="en-US"/>
              <a:t>Edit Master text styles</a:t>
            </a:r>
          </a:p>
          <a:p>
            <a:pPr lvl="1"/>
            <a:r>
              <a:rPr lang="en-US"/>
              <a:t>Second level</a:t>
            </a:r>
          </a:p>
        </p:txBody>
      </p:sp>
      <p:pic>
        <p:nvPicPr>
          <p:cNvPr id="7" name="Picture 6">
            <a:extLst>
              <a:ext uri="{FF2B5EF4-FFF2-40B4-BE49-F238E27FC236}">
                <a16:creationId xmlns:a16="http://schemas.microsoft.com/office/drawing/2014/main" id="{5081D21C-E96F-964C-997B-F8CCDF3B485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9395" y="6074364"/>
            <a:ext cx="446550" cy="446550"/>
          </a:xfrm>
          <a:prstGeom prst="rect">
            <a:avLst/>
          </a:prstGeom>
        </p:spPr>
      </p:pic>
    </p:spTree>
    <p:extLst>
      <p:ext uri="{BB962C8B-B14F-4D97-AF65-F5344CB8AC3E}">
        <p14:creationId xmlns:p14="http://schemas.microsoft.com/office/powerpoint/2010/main" val="14855219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xt + large image">
    <p:spTree>
      <p:nvGrpSpPr>
        <p:cNvPr id="1" name=""/>
        <p:cNvGrpSpPr/>
        <p:nvPr/>
      </p:nvGrpSpPr>
      <p:grpSpPr>
        <a:xfrm>
          <a:off x="0" y="0"/>
          <a:ext cx="0" cy="0"/>
          <a:chOff x="0" y="0"/>
          <a:chExt cx="0" cy="0"/>
        </a:xfrm>
      </p:grpSpPr>
      <p:sp>
        <p:nvSpPr>
          <p:cNvPr id="5" name="Picture Placeholder 4"/>
          <p:cNvSpPr>
            <a:spLocks noGrp="1"/>
          </p:cNvSpPr>
          <p:nvPr>
            <p:ph type="pic" sz="quarter" idx="19"/>
          </p:nvPr>
        </p:nvSpPr>
        <p:spPr>
          <a:xfrm>
            <a:off x="6168855" y="0"/>
            <a:ext cx="6023145" cy="6857999"/>
          </a:xfrm>
        </p:spPr>
        <p:txBody>
          <a:bodyPr/>
          <a:lstStyle>
            <a:lvl1pPr>
              <a:defRPr sz="1800">
                <a:latin typeface="+mn-lt"/>
              </a:defRPr>
            </a:lvl1pPr>
          </a:lstStyle>
          <a:p>
            <a:pPr lvl="0"/>
            <a:r>
              <a:rPr lang="en-US" noProof="0"/>
              <a:t>Click icon to add picture</a:t>
            </a:r>
            <a:endParaRPr lang="en-GB" noProof="0" dirty="0"/>
          </a:p>
        </p:txBody>
      </p:sp>
      <p:sp>
        <p:nvSpPr>
          <p:cNvPr id="2" name="Title 1"/>
          <p:cNvSpPr>
            <a:spLocks noGrp="1"/>
          </p:cNvSpPr>
          <p:nvPr>
            <p:ph type="title"/>
          </p:nvPr>
        </p:nvSpPr>
        <p:spPr>
          <a:xfrm>
            <a:off x="540977" y="567101"/>
            <a:ext cx="5483696" cy="1112409"/>
          </a:xfrm>
        </p:spPr>
        <p:txBody>
          <a:bodyPr rIns="0"/>
          <a:lstStyle>
            <a:lvl1pPr>
              <a:defRPr sz="3600">
                <a:latin typeface="+mn-lt"/>
              </a:defRPr>
            </a:lvl1pPr>
          </a:lstStyle>
          <a:p>
            <a:r>
              <a:rPr lang="en-US"/>
              <a:t>Click to edit Master title style</a:t>
            </a:r>
            <a:endParaRPr lang="en-GB" dirty="0"/>
          </a:p>
        </p:txBody>
      </p:sp>
      <p:sp>
        <p:nvSpPr>
          <p:cNvPr id="9" name="Slide Number Placeholder 9"/>
          <p:cNvSpPr>
            <a:spLocks noGrp="1"/>
          </p:cNvSpPr>
          <p:nvPr>
            <p:ph type="sldNum" sz="quarter" idx="21"/>
          </p:nvPr>
        </p:nvSpPr>
        <p:spPr/>
        <p:txBody>
          <a:bodyPr/>
          <a:lstStyle>
            <a:lvl1pPr>
              <a:defRPr>
                <a:latin typeface="+mn-lt"/>
              </a:defRPr>
            </a:lvl1pPr>
          </a:lstStyle>
          <a:p>
            <a:fld id="{C2CDEF37-006E-254D-A210-0434C0C6BB13}" type="slidenum">
              <a:rPr lang="uk-UA" altLang="en-US" smtClean="0"/>
              <a:pPr/>
              <a:t>‹#›</a:t>
            </a:fld>
            <a:endParaRPr lang="uk-UA" altLang="en-US" dirty="0"/>
          </a:p>
        </p:txBody>
      </p:sp>
      <p:pic>
        <p:nvPicPr>
          <p:cNvPr id="10" name="Picture 9">
            <a:extLst>
              <a:ext uri="{FF2B5EF4-FFF2-40B4-BE49-F238E27FC236}">
                <a16:creationId xmlns:a16="http://schemas.microsoft.com/office/drawing/2014/main" id="{6880E653-EDCB-D944-9700-4552D49A7DB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9395" y="6074364"/>
            <a:ext cx="446550" cy="446550"/>
          </a:xfrm>
          <a:prstGeom prst="rect">
            <a:avLst/>
          </a:prstGeom>
        </p:spPr>
      </p:pic>
      <p:sp>
        <p:nvSpPr>
          <p:cNvPr id="12" name="Content Placeholder 10">
            <a:extLst>
              <a:ext uri="{FF2B5EF4-FFF2-40B4-BE49-F238E27FC236}">
                <a16:creationId xmlns:a16="http://schemas.microsoft.com/office/drawing/2014/main" id="{B7B6A5FC-A416-9F4E-B9E2-24F68C3786CB}"/>
              </a:ext>
            </a:extLst>
          </p:cNvPr>
          <p:cNvSpPr>
            <a:spLocks noGrp="1"/>
          </p:cNvSpPr>
          <p:nvPr>
            <p:ph sz="quarter" idx="16"/>
          </p:nvPr>
        </p:nvSpPr>
        <p:spPr>
          <a:xfrm>
            <a:off x="540000" y="1561539"/>
            <a:ext cx="5484674" cy="3794231"/>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Edit Master text styles</a:t>
            </a:r>
          </a:p>
          <a:p>
            <a:pPr lvl="1"/>
            <a:r>
              <a:rPr lang="en-US"/>
              <a:t>Second level</a:t>
            </a:r>
          </a:p>
        </p:txBody>
      </p:sp>
      <p:pic>
        <p:nvPicPr>
          <p:cNvPr id="7" name="Picture 6">
            <a:extLst>
              <a:ext uri="{FF2B5EF4-FFF2-40B4-BE49-F238E27FC236}">
                <a16:creationId xmlns:a16="http://schemas.microsoft.com/office/drawing/2014/main" id="{2307BC87-7DEB-B642-93B2-3463715EDDB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9395" y="6074364"/>
            <a:ext cx="446550" cy="446550"/>
          </a:xfrm>
          <a:prstGeom prst="rect">
            <a:avLst/>
          </a:prstGeom>
        </p:spPr>
      </p:pic>
    </p:spTree>
    <p:extLst>
      <p:ext uri="{BB962C8B-B14F-4D97-AF65-F5344CB8AC3E}">
        <p14:creationId xmlns:p14="http://schemas.microsoft.com/office/powerpoint/2010/main" val="1556362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1338" y="566738"/>
            <a:ext cx="11109600" cy="783035"/>
          </a:xfrm>
          <a:prstGeom prst="rect">
            <a:avLst/>
          </a:prstGeom>
        </p:spPr>
        <p:txBody>
          <a:bodyPr vert="horz" wrap="square" lIns="0" tIns="0" rIns="0" bIns="0" rtlCol="0" anchor="t" anchorCtr="0">
            <a:noAutofit/>
          </a:bodyPr>
          <a:lstStyle/>
          <a:p>
            <a:r>
              <a:rPr lang="en-US" noProof="0"/>
              <a:t>Click to edit Master title style</a:t>
            </a:r>
            <a:endParaRPr lang="en-GB" noProof="0" dirty="0"/>
          </a:p>
        </p:txBody>
      </p:sp>
      <p:sp>
        <p:nvSpPr>
          <p:cNvPr id="3" name="Text Placeholder 2"/>
          <p:cNvSpPr>
            <a:spLocks noGrp="1"/>
          </p:cNvSpPr>
          <p:nvPr>
            <p:ph type="body" idx="1"/>
          </p:nvPr>
        </p:nvSpPr>
        <p:spPr>
          <a:xfrm>
            <a:off x="539750" y="1548400"/>
            <a:ext cx="11109600" cy="3598862"/>
          </a:xfrm>
          <a:prstGeom prst="rect">
            <a:avLst/>
          </a:prstGeom>
        </p:spPr>
        <p:txBody>
          <a:bodyPr vert="horz" lIns="0" tIns="0" rIns="0" bIns="0" rtlCol="0" anchor="t" anchorCtr="0">
            <a:noAutofit/>
          </a:bodyPr>
          <a:lstStyle/>
          <a:p>
            <a:pPr lvl="0"/>
            <a:r>
              <a:rPr lang="en-US" noProof="0" dirty="0"/>
              <a:t>Click to edit Master text styles</a:t>
            </a:r>
          </a:p>
          <a:p>
            <a:pPr lvl="1"/>
            <a:r>
              <a:rPr lang="en-US" noProof="0" dirty="0"/>
              <a:t>Second level</a:t>
            </a:r>
          </a:p>
          <a:p>
            <a:pPr lvl="4"/>
            <a:r>
              <a:rPr lang="en-US" noProof="0" dirty="0"/>
              <a:t>Third level</a:t>
            </a:r>
          </a:p>
        </p:txBody>
      </p:sp>
      <p:sp>
        <p:nvSpPr>
          <p:cNvPr id="10" name="Slide Number Placeholder 9"/>
          <p:cNvSpPr>
            <a:spLocks noGrp="1"/>
          </p:cNvSpPr>
          <p:nvPr>
            <p:ph type="sldNum" sz="quarter" idx="4"/>
          </p:nvPr>
        </p:nvSpPr>
        <p:spPr>
          <a:xfrm>
            <a:off x="8918575" y="6342063"/>
            <a:ext cx="2743200" cy="173037"/>
          </a:xfrm>
          <a:prstGeom prst="rect">
            <a:avLst/>
          </a:prstGeom>
        </p:spPr>
        <p:txBody>
          <a:bodyPr vert="horz" wrap="square" lIns="0" tIns="0" rIns="0" bIns="0" numCol="1" anchor="t" anchorCtr="0" compatLnSpc="1">
            <a:prstTxWarp prst="textNoShape">
              <a:avLst/>
            </a:prstTxWarp>
          </a:bodyPr>
          <a:lstStyle>
            <a:lvl1pPr algn="r">
              <a:defRPr sz="1000"/>
            </a:lvl1pPr>
          </a:lstStyle>
          <a:p>
            <a:fld id="{F4C3A41F-A775-1140-95F7-087AA6C6EBC6}" type="slidenum">
              <a:rPr lang="en-GB" altLang="en-US" noProof="0" smtClean="0"/>
              <a:pPr/>
              <a:t>‹#›</a:t>
            </a:fld>
            <a:endParaRPr lang="en-GB" altLang="en-US" noProof="0" dirty="0"/>
          </a:p>
        </p:txBody>
      </p:sp>
    </p:spTree>
    <p:extLst>
      <p:ext uri="{BB962C8B-B14F-4D97-AF65-F5344CB8AC3E}">
        <p14:creationId xmlns:p14="http://schemas.microsoft.com/office/powerpoint/2010/main" val="594279110"/>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 id="2147483791" r:id="rId13"/>
    <p:sldLayoutId id="2147483792" r:id="rId14"/>
    <p:sldLayoutId id="2147483793" r:id="rId15"/>
  </p:sldLayoutIdLst>
  <mc:AlternateContent xmlns:mc="http://schemas.openxmlformats.org/markup-compatibility/2006" xmlns:p14="http://schemas.microsoft.com/office/powerpoint/2010/main">
    <mc:Choice Requires="p14">
      <p:transition p14:dur="10"/>
    </mc:Choice>
    <mc:Fallback xmlns="">
      <p:transition/>
    </mc:Fallback>
  </mc:AlternateContent>
  <p:hf hdr="0" dt="0"/>
  <p:txStyles>
    <p:titleStyle>
      <a:lvl1pPr algn="l" rtl="0" eaLnBrk="1" fontAlgn="base" hangingPunct="1">
        <a:lnSpc>
          <a:spcPct val="106000"/>
        </a:lnSpc>
        <a:spcBef>
          <a:spcPct val="0"/>
        </a:spcBef>
        <a:spcAft>
          <a:spcPct val="0"/>
        </a:spcAft>
        <a:defRPr sz="3600" b="0" i="0" kern="1200" spc="20">
          <a:solidFill>
            <a:schemeClr val="tx2"/>
          </a:solidFill>
          <a:latin typeface="+mn-lt"/>
          <a:ea typeface="Verdana" panose="020B0604030504040204" pitchFamily="34" charset="0"/>
          <a:cs typeface="Verdana" panose="020B0604030504040204" pitchFamily="34" charset="0"/>
        </a:defRPr>
      </a:lvl1pPr>
      <a:lvl2pPr algn="l" rtl="0" eaLnBrk="1" fontAlgn="base" hangingPunct="1">
        <a:lnSpc>
          <a:spcPct val="106000"/>
        </a:lnSpc>
        <a:spcBef>
          <a:spcPct val="0"/>
        </a:spcBef>
        <a:spcAft>
          <a:spcPct val="0"/>
        </a:spcAft>
        <a:defRPr sz="2400">
          <a:solidFill>
            <a:schemeClr val="tx2"/>
          </a:solidFill>
          <a:latin typeface="Hind Light" charset="0"/>
          <a:ea typeface="ＭＳ Ｐゴシック" charset="-128"/>
        </a:defRPr>
      </a:lvl2pPr>
      <a:lvl3pPr algn="l" rtl="0" eaLnBrk="1" fontAlgn="base" hangingPunct="1">
        <a:lnSpc>
          <a:spcPct val="106000"/>
        </a:lnSpc>
        <a:spcBef>
          <a:spcPct val="0"/>
        </a:spcBef>
        <a:spcAft>
          <a:spcPct val="0"/>
        </a:spcAft>
        <a:defRPr sz="2400">
          <a:solidFill>
            <a:schemeClr val="tx2"/>
          </a:solidFill>
          <a:latin typeface="Hind Light" charset="0"/>
          <a:ea typeface="ＭＳ Ｐゴシック" charset="-128"/>
        </a:defRPr>
      </a:lvl3pPr>
      <a:lvl4pPr algn="l" rtl="0" eaLnBrk="1" fontAlgn="base" hangingPunct="1">
        <a:lnSpc>
          <a:spcPct val="106000"/>
        </a:lnSpc>
        <a:spcBef>
          <a:spcPct val="0"/>
        </a:spcBef>
        <a:spcAft>
          <a:spcPct val="0"/>
        </a:spcAft>
        <a:defRPr sz="2400">
          <a:solidFill>
            <a:schemeClr val="tx2"/>
          </a:solidFill>
          <a:latin typeface="Hind Light" charset="0"/>
          <a:ea typeface="ＭＳ Ｐゴシック" charset="-128"/>
        </a:defRPr>
      </a:lvl4pPr>
      <a:lvl5pPr algn="l" rtl="0" eaLnBrk="1" fontAlgn="base" hangingPunct="1">
        <a:lnSpc>
          <a:spcPct val="106000"/>
        </a:lnSpc>
        <a:spcBef>
          <a:spcPct val="0"/>
        </a:spcBef>
        <a:spcAft>
          <a:spcPct val="0"/>
        </a:spcAft>
        <a:defRPr sz="2400">
          <a:solidFill>
            <a:schemeClr val="tx2"/>
          </a:solidFill>
          <a:latin typeface="Hind Light" charset="0"/>
          <a:ea typeface="ＭＳ Ｐゴシック" charset="-128"/>
        </a:defRPr>
      </a:lvl5pPr>
      <a:lvl6pPr marL="457200" algn="l" rtl="0" eaLnBrk="1" fontAlgn="base" hangingPunct="1">
        <a:lnSpc>
          <a:spcPct val="106000"/>
        </a:lnSpc>
        <a:spcBef>
          <a:spcPct val="0"/>
        </a:spcBef>
        <a:spcAft>
          <a:spcPct val="0"/>
        </a:spcAft>
        <a:defRPr sz="2400">
          <a:solidFill>
            <a:schemeClr val="tx2"/>
          </a:solidFill>
          <a:latin typeface="Hind Light" charset="0"/>
          <a:ea typeface="ＭＳ Ｐゴシック" charset="-128"/>
        </a:defRPr>
      </a:lvl6pPr>
      <a:lvl7pPr marL="914400" algn="l" rtl="0" eaLnBrk="1" fontAlgn="base" hangingPunct="1">
        <a:lnSpc>
          <a:spcPct val="106000"/>
        </a:lnSpc>
        <a:spcBef>
          <a:spcPct val="0"/>
        </a:spcBef>
        <a:spcAft>
          <a:spcPct val="0"/>
        </a:spcAft>
        <a:defRPr sz="2400">
          <a:solidFill>
            <a:schemeClr val="tx2"/>
          </a:solidFill>
          <a:latin typeface="Hind Light" charset="0"/>
          <a:ea typeface="ＭＳ Ｐゴシック" charset="-128"/>
        </a:defRPr>
      </a:lvl7pPr>
      <a:lvl8pPr marL="1371600" algn="l" rtl="0" eaLnBrk="1" fontAlgn="base" hangingPunct="1">
        <a:lnSpc>
          <a:spcPct val="106000"/>
        </a:lnSpc>
        <a:spcBef>
          <a:spcPct val="0"/>
        </a:spcBef>
        <a:spcAft>
          <a:spcPct val="0"/>
        </a:spcAft>
        <a:defRPr sz="2400">
          <a:solidFill>
            <a:schemeClr val="tx2"/>
          </a:solidFill>
          <a:latin typeface="Hind Light" charset="0"/>
          <a:ea typeface="ＭＳ Ｐゴシック" charset="-128"/>
        </a:defRPr>
      </a:lvl8pPr>
      <a:lvl9pPr marL="1828800" algn="l" rtl="0" eaLnBrk="1" fontAlgn="base" hangingPunct="1">
        <a:lnSpc>
          <a:spcPct val="106000"/>
        </a:lnSpc>
        <a:spcBef>
          <a:spcPct val="0"/>
        </a:spcBef>
        <a:spcAft>
          <a:spcPct val="0"/>
        </a:spcAft>
        <a:defRPr sz="2400">
          <a:solidFill>
            <a:schemeClr val="tx2"/>
          </a:solidFill>
          <a:latin typeface="Hind Light" charset="0"/>
          <a:ea typeface="ＭＳ Ｐゴシック" charset="-128"/>
        </a:defRPr>
      </a:lvl9pPr>
    </p:titleStyle>
    <p:bodyStyle>
      <a:lvl1pPr algn="l" rtl="0" eaLnBrk="1" fontAlgn="base" hangingPunct="1">
        <a:lnSpc>
          <a:spcPct val="100000"/>
        </a:lnSpc>
        <a:spcBef>
          <a:spcPct val="0"/>
        </a:spcBef>
        <a:spcAft>
          <a:spcPts val="1200"/>
        </a:spcAft>
        <a:buFont typeface="Arial" charset="0"/>
        <a:defRPr sz="2400" kern="1200" spc="20">
          <a:solidFill>
            <a:schemeClr val="tx1"/>
          </a:solidFill>
          <a:latin typeface="+mn-lt"/>
          <a:ea typeface="Verdana" panose="020B0604030504040204" pitchFamily="34" charset="0"/>
          <a:cs typeface="Verdana" panose="020B0604030504040204" pitchFamily="34" charset="0"/>
        </a:defRPr>
      </a:lvl1pPr>
      <a:lvl2pPr marL="342900" indent="-342900" algn="l" rtl="0" eaLnBrk="1" fontAlgn="base" hangingPunct="1">
        <a:lnSpc>
          <a:spcPct val="100000"/>
        </a:lnSpc>
        <a:spcBef>
          <a:spcPct val="0"/>
        </a:spcBef>
        <a:spcAft>
          <a:spcPts val="600"/>
        </a:spcAft>
        <a:buFont typeface="Arial" panose="020B0604020202020204" pitchFamily="34" charset="0"/>
        <a:buChar char="•"/>
        <a:defRPr sz="2000" kern="1200" spc="20">
          <a:solidFill>
            <a:schemeClr val="tx1"/>
          </a:solidFill>
          <a:latin typeface="+mn-lt"/>
          <a:ea typeface="Verdana" panose="020B0604030504040204" pitchFamily="34" charset="0"/>
          <a:cs typeface="Verdana" panose="020B0604030504040204" pitchFamily="34" charset="0"/>
        </a:defRPr>
      </a:lvl2pPr>
      <a:lvl3pPr marL="342900" indent="-342900" algn="l" rtl="0" eaLnBrk="1" fontAlgn="base" hangingPunct="1">
        <a:lnSpc>
          <a:spcPct val="100000"/>
        </a:lnSpc>
        <a:spcBef>
          <a:spcPct val="0"/>
        </a:spcBef>
        <a:spcAft>
          <a:spcPts val="0"/>
        </a:spcAft>
        <a:buSzPct val="72000"/>
        <a:buFont typeface="Arial" panose="020B0604020202020204" pitchFamily="34" charset="0"/>
        <a:buChar char="•"/>
        <a:defRPr sz="2400" kern="1200" spc="20">
          <a:solidFill>
            <a:schemeClr val="tx1"/>
          </a:solidFill>
          <a:latin typeface="+mn-lt"/>
          <a:ea typeface="Verdana" panose="020B0604030504040204" pitchFamily="34" charset="0"/>
          <a:cs typeface="Verdana" panose="020B0604030504040204" pitchFamily="34" charset="0"/>
        </a:defRPr>
      </a:lvl3pPr>
      <a:lvl4pPr marL="322725" indent="0" algn="l" rtl="0" eaLnBrk="1" fontAlgn="base" hangingPunct="1">
        <a:lnSpc>
          <a:spcPct val="100000"/>
        </a:lnSpc>
        <a:spcBef>
          <a:spcPct val="0"/>
        </a:spcBef>
        <a:spcAft>
          <a:spcPct val="0"/>
        </a:spcAft>
        <a:buSzPct val="90000"/>
        <a:buFont typeface=".AppleSystemUIFont" charset="0"/>
        <a:buNone/>
        <a:defRPr sz="2400" kern="1200" spc="20">
          <a:solidFill>
            <a:schemeClr val="tx1"/>
          </a:solidFill>
          <a:latin typeface="+mn-lt"/>
          <a:ea typeface="Verdana" panose="020B0604030504040204" pitchFamily="34" charset="0"/>
          <a:cs typeface="Verdana" panose="020B0604030504040204" pitchFamily="34" charset="0"/>
        </a:defRPr>
      </a:lvl4pPr>
      <a:lvl5pPr marL="917625" indent="-342900" algn="l" rtl="0" eaLnBrk="1" fontAlgn="base" hangingPunct="1">
        <a:lnSpc>
          <a:spcPct val="100000"/>
        </a:lnSpc>
        <a:spcBef>
          <a:spcPct val="0"/>
        </a:spcBef>
        <a:spcAft>
          <a:spcPts val="1500"/>
        </a:spcAft>
        <a:buSzPct val="75000"/>
        <a:buFont typeface="Arial" panose="020B0604020202020204" pitchFamily="34" charset="0"/>
        <a:buChar char="•"/>
        <a:defRPr sz="2000" kern="1200" spc="20">
          <a:solidFill>
            <a:schemeClr val="tx1"/>
          </a:solidFill>
          <a:latin typeface="+mn-lt"/>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iddiqui@isoc.or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70730A-7797-6543-9259-4EB2CE502D38}"/>
              </a:ext>
            </a:extLst>
          </p:cNvPr>
          <p:cNvSpPr>
            <a:spLocks noGrp="1"/>
          </p:cNvSpPr>
          <p:nvPr>
            <p:ph sz="quarter" idx="12"/>
          </p:nvPr>
        </p:nvSpPr>
        <p:spPr>
          <a:xfrm>
            <a:off x="657468" y="2496632"/>
            <a:ext cx="10674163" cy="1257669"/>
          </a:xfrm>
        </p:spPr>
        <p:txBody>
          <a:bodyPr anchor="t">
            <a:normAutofit/>
          </a:bodyPr>
          <a:lstStyle/>
          <a:p>
            <a:r>
              <a:rPr lang="en-AU" dirty="0"/>
              <a:t>Routing Security Status in GCC</a:t>
            </a:r>
          </a:p>
        </p:txBody>
      </p:sp>
      <p:sp>
        <p:nvSpPr>
          <p:cNvPr id="4" name="Text Placeholder 3">
            <a:extLst>
              <a:ext uri="{FF2B5EF4-FFF2-40B4-BE49-F238E27FC236}">
                <a16:creationId xmlns:a16="http://schemas.microsoft.com/office/drawing/2014/main" id="{19765C46-5611-6140-A6FF-D23D25ADF2F0}"/>
              </a:ext>
            </a:extLst>
          </p:cNvPr>
          <p:cNvSpPr>
            <a:spLocks noGrp="1"/>
          </p:cNvSpPr>
          <p:nvPr>
            <p:ph type="body" sz="quarter" idx="13"/>
          </p:nvPr>
        </p:nvSpPr>
        <p:spPr>
          <a:xfrm>
            <a:off x="657468" y="4279119"/>
            <a:ext cx="10674163" cy="1270427"/>
          </a:xfrm>
        </p:spPr>
        <p:txBody>
          <a:bodyPr anchor="t">
            <a:normAutofit/>
          </a:bodyPr>
          <a:lstStyle/>
          <a:p>
            <a:pPr>
              <a:lnSpc>
                <a:spcPct val="90000"/>
              </a:lnSpc>
            </a:pPr>
            <a:r>
              <a:rPr lang="en-US" sz="2200" b="1" dirty="0"/>
              <a:t>Aftab Siddiqui</a:t>
            </a:r>
          </a:p>
          <a:p>
            <a:pPr>
              <a:lnSpc>
                <a:spcPct val="90000"/>
              </a:lnSpc>
            </a:pPr>
            <a:r>
              <a:rPr lang="en-US" sz="2200" dirty="0">
                <a:hlinkClick r:id="rId3"/>
              </a:rPr>
              <a:t>siddiqui@isoc.org</a:t>
            </a:r>
            <a:endParaRPr lang="en-US" sz="2200" dirty="0"/>
          </a:p>
          <a:p>
            <a:pPr>
              <a:lnSpc>
                <a:spcPct val="90000"/>
              </a:lnSpc>
            </a:pPr>
            <a:r>
              <a:rPr lang="en-US" sz="2200" dirty="0"/>
              <a:t>@</a:t>
            </a:r>
            <a:r>
              <a:rPr lang="en-US" sz="2200" dirty="0" err="1"/>
              <a:t>aftabsiddiqui</a:t>
            </a:r>
            <a:endParaRPr lang="en-US" sz="2200" dirty="0"/>
          </a:p>
        </p:txBody>
      </p:sp>
      <p:sp>
        <p:nvSpPr>
          <p:cNvPr id="2" name="Slide Number Placeholder 1">
            <a:extLst>
              <a:ext uri="{FF2B5EF4-FFF2-40B4-BE49-F238E27FC236}">
                <a16:creationId xmlns:a16="http://schemas.microsoft.com/office/drawing/2014/main" id="{4A3CF92B-6792-AE41-90E0-4C8103D7B4B0}"/>
              </a:ext>
            </a:extLst>
          </p:cNvPr>
          <p:cNvSpPr>
            <a:spLocks noGrp="1"/>
          </p:cNvSpPr>
          <p:nvPr>
            <p:ph type="sldNum" sz="quarter" idx="11"/>
          </p:nvPr>
        </p:nvSpPr>
        <p:spPr>
          <a:xfrm>
            <a:off x="8918575" y="6319712"/>
            <a:ext cx="2743200" cy="173037"/>
          </a:xfrm>
        </p:spPr>
        <p:txBody>
          <a:bodyPr wrap="square" anchor="t">
            <a:normAutofit/>
          </a:bodyPr>
          <a:lstStyle/>
          <a:p>
            <a:pPr>
              <a:spcAft>
                <a:spcPts val="600"/>
              </a:spcAft>
            </a:pPr>
            <a:fld id="{4B8AB820-61DF-364A-B4AF-D19149734C14}" type="slidenum">
              <a:rPr lang="uk-UA" altLang="en-US" smtClean="0"/>
              <a:pPr>
                <a:spcAft>
                  <a:spcPts val="600"/>
                </a:spcAft>
              </a:pPr>
              <a:t>1</a:t>
            </a:fld>
            <a:endParaRPr lang="uk-UA" altLang="en-US"/>
          </a:p>
        </p:txBody>
      </p:sp>
    </p:spTree>
    <p:extLst>
      <p:ext uri="{BB962C8B-B14F-4D97-AF65-F5344CB8AC3E}">
        <p14:creationId xmlns:p14="http://schemas.microsoft.com/office/powerpoint/2010/main" val="25783217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22667-6358-BBCC-857B-34701E0D7DA9}"/>
              </a:ext>
            </a:extLst>
          </p:cNvPr>
          <p:cNvSpPr>
            <a:spLocks noGrp="1"/>
          </p:cNvSpPr>
          <p:nvPr>
            <p:ph type="title"/>
          </p:nvPr>
        </p:nvSpPr>
        <p:spPr/>
        <p:txBody>
          <a:bodyPr/>
          <a:lstStyle/>
          <a:p>
            <a:r>
              <a:rPr lang="en-US" dirty="0"/>
              <a:t>Gulf Cooperation Council (GCC)</a:t>
            </a:r>
          </a:p>
        </p:txBody>
      </p:sp>
      <p:sp>
        <p:nvSpPr>
          <p:cNvPr id="3" name="Slide Number Placeholder 2">
            <a:extLst>
              <a:ext uri="{FF2B5EF4-FFF2-40B4-BE49-F238E27FC236}">
                <a16:creationId xmlns:a16="http://schemas.microsoft.com/office/drawing/2014/main" id="{A6B4D2AB-9B18-F609-5F00-72680250CF12}"/>
              </a:ext>
            </a:extLst>
          </p:cNvPr>
          <p:cNvSpPr>
            <a:spLocks noGrp="1"/>
          </p:cNvSpPr>
          <p:nvPr>
            <p:ph type="sldNum" sz="quarter" idx="15"/>
          </p:nvPr>
        </p:nvSpPr>
        <p:spPr/>
        <p:txBody>
          <a:bodyPr/>
          <a:lstStyle/>
          <a:p>
            <a:fld id="{9EE1D23A-55C4-7542-8A1B-C225D7430AAE}" type="slidenum">
              <a:rPr lang="uk-UA" altLang="en-US" smtClean="0"/>
              <a:pPr/>
              <a:t>10</a:t>
            </a:fld>
            <a:endParaRPr lang="uk-UA" altLang="en-US" dirty="0"/>
          </a:p>
        </p:txBody>
      </p:sp>
      <p:graphicFrame>
        <p:nvGraphicFramePr>
          <p:cNvPr id="5" name="Table 5">
            <a:extLst>
              <a:ext uri="{FF2B5EF4-FFF2-40B4-BE49-F238E27FC236}">
                <a16:creationId xmlns:a16="http://schemas.microsoft.com/office/drawing/2014/main" id="{8B19E586-8EF5-F4E0-0149-BBD16A762368}"/>
              </a:ext>
            </a:extLst>
          </p:cNvPr>
          <p:cNvGraphicFramePr>
            <a:graphicFrameLocks noGrp="1"/>
          </p:cNvGraphicFramePr>
          <p:nvPr>
            <p:ph sz="quarter" idx="16"/>
            <p:extLst>
              <p:ext uri="{D42A27DB-BD31-4B8C-83A1-F6EECF244321}">
                <p14:modId xmlns:p14="http://schemas.microsoft.com/office/powerpoint/2010/main" val="853983194"/>
              </p:ext>
            </p:extLst>
          </p:nvPr>
        </p:nvGraphicFramePr>
        <p:xfrm>
          <a:off x="540976" y="1850857"/>
          <a:ext cx="10577428" cy="2648954"/>
        </p:xfrm>
        <a:graphic>
          <a:graphicData uri="http://schemas.openxmlformats.org/drawingml/2006/table">
            <a:tbl>
              <a:tblPr firstRow="1" bandRow="1">
                <a:tableStyleId>{5C22544A-7EE6-4342-B048-85BDC9FD1C3A}</a:tableStyleId>
              </a:tblPr>
              <a:tblGrid>
                <a:gridCol w="3248780">
                  <a:extLst>
                    <a:ext uri="{9D8B030D-6E8A-4147-A177-3AD203B41FA5}">
                      <a16:colId xmlns:a16="http://schemas.microsoft.com/office/drawing/2014/main" val="2648572919"/>
                    </a:ext>
                  </a:extLst>
                </a:gridCol>
                <a:gridCol w="2039934">
                  <a:extLst>
                    <a:ext uri="{9D8B030D-6E8A-4147-A177-3AD203B41FA5}">
                      <a16:colId xmlns:a16="http://schemas.microsoft.com/office/drawing/2014/main" val="3633650022"/>
                    </a:ext>
                  </a:extLst>
                </a:gridCol>
                <a:gridCol w="2644357">
                  <a:extLst>
                    <a:ext uri="{9D8B030D-6E8A-4147-A177-3AD203B41FA5}">
                      <a16:colId xmlns:a16="http://schemas.microsoft.com/office/drawing/2014/main" val="369156777"/>
                    </a:ext>
                  </a:extLst>
                </a:gridCol>
                <a:gridCol w="2644357">
                  <a:extLst>
                    <a:ext uri="{9D8B030D-6E8A-4147-A177-3AD203B41FA5}">
                      <a16:colId xmlns:a16="http://schemas.microsoft.com/office/drawing/2014/main" val="1356959295"/>
                    </a:ext>
                  </a:extLst>
                </a:gridCol>
              </a:tblGrid>
              <a:tr h="370892">
                <a:tc>
                  <a:txBody>
                    <a:bodyPr/>
                    <a:lstStyle/>
                    <a:p>
                      <a:r>
                        <a:rPr lang="en-US" dirty="0"/>
                        <a:t>Country</a:t>
                      </a:r>
                    </a:p>
                  </a:txBody>
                  <a:tcPr/>
                </a:tc>
                <a:tc>
                  <a:txBody>
                    <a:bodyPr/>
                    <a:lstStyle/>
                    <a:p>
                      <a:r>
                        <a:rPr lang="en-US" dirty="0"/>
                        <a:t>Routed ASN</a:t>
                      </a:r>
                    </a:p>
                  </a:txBody>
                  <a:tcPr/>
                </a:tc>
                <a:tc>
                  <a:txBody>
                    <a:bodyPr/>
                    <a:lstStyle/>
                    <a:p>
                      <a:r>
                        <a:rPr lang="en-US" dirty="0"/>
                        <a:t>IPv4 Prefixes</a:t>
                      </a:r>
                    </a:p>
                  </a:txBody>
                  <a:tcPr/>
                </a:tc>
                <a:tc>
                  <a:txBody>
                    <a:bodyPr/>
                    <a:lstStyle/>
                    <a:p>
                      <a:r>
                        <a:rPr lang="en-US" dirty="0"/>
                        <a:t>IPv6 Prefixes</a:t>
                      </a:r>
                    </a:p>
                  </a:txBody>
                  <a:tcPr/>
                </a:tc>
                <a:extLst>
                  <a:ext uri="{0D108BD9-81ED-4DB2-BD59-A6C34878D82A}">
                    <a16:rowId xmlns:a16="http://schemas.microsoft.com/office/drawing/2014/main" val="3361404212"/>
                  </a:ext>
                </a:extLst>
              </a:tr>
              <a:tr h="370892">
                <a:tc>
                  <a:txBody>
                    <a:bodyPr/>
                    <a:lstStyle/>
                    <a:p>
                      <a:r>
                        <a:rPr lang="en-US" dirty="0"/>
                        <a:t>Bahrain (BH)</a:t>
                      </a:r>
                    </a:p>
                  </a:txBody>
                  <a:tcPr/>
                </a:tc>
                <a:tc>
                  <a:txBody>
                    <a:bodyPr/>
                    <a:lstStyle/>
                    <a:p>
                      <a:r>
                        <a:rPr lang="en-US" dirty="0"/>
                        <a:t>20</a:t>
                      </a:r>
                    </a:p>
                  </a:txBody>
                  <a:tcPr/>
                </a:tc>
                <a:tc>
                  <a:txBody>
                    <a:bodyPr/>
                    <a:lstStyle/>
                    <a:p>
                      <a:r>
                        <a:rPr lang="en-US" dirty="0"/>
                        <a:t>1086</a:t>
                      </a:r>
                    </a:p>
                  </a:txBody>
                  <a:tcPr/>
                </a:tc>
                <a:tc>
                  <a:txBody>
                    <a:bodyPr/>
                    <a:lstStyle/>
                    <a:p>
                      <a:r>
                        <a:rPr lang="en-US" dirty="0"/>
                        <a:t>37</a:t>
                      </a:r>
                    </a:p>
                  </a:txBody>
                  <a:tcPr/>
                </a:tc>
                <a:extLst>
                  <a:ext uri="{0D108BD9-81ED-4DB2-BD59-A6C34878D82A}">
                    <a16:rowId xmlns:a16="http://schemas.microsoft.com/office/drawing/2014/main" val="2483395194"/>
                  </a:ext>
                </a:extLst>
              </a:tr>
              <a:tr h="370892">
                <a:tc>
                  <a:txBody>
                    <a:bodyPr/>
                    <a:lstStyle/>
                    <a:p>
                      <a:r>
                        <a:rPr lang="en-US" dirty="0"/>
                        <a:t>Kuwait (KW)</a:t>
                      </a:r>
                    </a:p>
                  </a:txBody>
                  <a:tcPr/>
                </a:tc>
                <a:tc>
                  <a:txBody>
                    <a:bodyPr/>
                    <a:lstStyle/>
                    <a:p>
                      <a:r>
                        <a:rPr lang="en-US" dirty="0"/>
                        <a:t>70</a:t>
                      </a:r>
                    </a:p>
                  </a:txBody>
                  <a:tcPr/>
                </a:tc>
                <a:tc>
                  <a:txBody>
                    <a:bodyPr/>
                    <a:lstStyle/>
                    <a:p>
                      <a:r>
                        <a:rPr lang="en-US" dirty="0"/>
                        <a:t>2109</a:t>
                      </a:r>
                    </a:p>
                  </a:txBody>
                  <a:tcPr/>
                </a:tc>
                <a:tc>
                  <a:txBody>
                    <a:bodyPr/>
                    <a:lstStyle/>
                    <a:p>
                      <a:r>
                        <a:rPr lang="en-US" dirty="0"/>
                        <a:t>98</a:t>
                      </a:r>
                    </a:p>
                  </a:txBody>
                  <a:tcPr/>
                </a:tc>
                <a:extLst>
                  <a:ext uri="{0D108BD9-81ED-4DB2-BD59-A6C34878D82A}">
                    <a16:rowId xmlns:a16="http://schemas.microsoft.com/office/drawing/2014/main" val="3375047722"/>
                  </a:ext>
                </a:extLst>
              </a:tr>
              <a:tr h="370892">
                <a:tc>
                  <a:txBody>
                    <a:bodyPr/>
                    <a:lstStyle/>
                    <a:p>
                      <a:r>
                        <a:rPr lang="en-US" dirty="0"/>
                        <a:t>Oman (OM)</a:t>
                      </a:r>
                    </a:p>
                  </a:txBody>
                  <a:tcPr/>
                </a:tc>
                <a:tc>
                  <a:txBody>
                    <a:bodyPr/>
                    <a:lstStyle/>
                    <a:p>
                      <a:r>
                        <a:rPr lang="en-US" dirty="0"/>
                        <a:t>19</a:t>
                      </a:r>
                    </a:p>
                  </a:txBody>
                  <a:tcPr/>
                </a:tc>
                <a:tc>
                  <a:txBody>
                    <a:bodyPr/>
                    <a:lstStyle/>
                    <a:p>
                      <a:r>
                        <a:rPr lang="en-US" dirty="0"/>
                        <a:t>984</a:t>
                      </a:r>
                    </a:p>
                  </a:txBody>
                  <a:tcPr/>
                </a:tc>
                <a:tc>
                  <a:txBody>
                    <a:bodyPr/>
                    <a:lstStyle/>
                    <a:p>
                      <a:r>
                        <a:rPr lang="en-US" dirty="0"/>
                        <a:t>204</a:t>
                      </a:r>
                    </a:p>
                  </a:txBody>
                  <a:tcPr/>
                </a:tc>
                <a:extLst>
                  <a:ext uri="{0D108BD9-81ED-4DB2-BD59-A6C34878D82A}">
                    <a16:rowId xmlns:a16="http://schemas.microsoft.com/office/drawing/2014/main" val="342238314"/>
                  </a:ext>
                </a:extLst>
              </a:tr>
              <a:tr h="370892">
                <a:tc>
                  <a:txBody>
                    <a:bodyPr/>
                    <a:lstStyle/>
                    <a:p>
                      <a:r>
                        <a:rPr lang="en-US" dirty="0"/>
                        <a:t>Qatar (QA)</a:t>
                      </a:r>
                    </a:p>
                  </a:txBody>
                  <a:tcPr/>
                </a:tc>
                <a:tc>
                  <a:txBody>
                    <a:bodyPr/>
                    <a:lstStyle/>
                    <a:p>
                      <a:r>
                        <a:rPr lang="en-US" dirty="0"/>
                        <a:t>13</a:t>
                      </a:r>
                    </a:p>
                  </a:txBody>
                  <a:tcPr/>
                </a:tc>
                <a:tc>
                  <a:txBody>
                    <a:bodyPr/>
                    <a:lstStyle/>
                    <a:p>
                      <a:r>
                        <a:rPr lang="en-US" dirty="0"/>
                        <a:t>380</a:t>
                      </a:r>
                    </a:p>
                  </a:txBody>
                  <a:tcPr/>
                </a:tc>
                <a:tc>
                  <a:txBody>
                    <a:bodyPr/>
                    <a:lstStyle/>
                    <a:p>
                      <a:r>
                        <a:rPr lang="en-US" dirty="0"/>
                        <a:t>385</a:t>
                      </a:r>
                    </a:p>
                  </a:txBody>
                  <a:tcPr/>
                </a:tc>
                <a:extLst>
                  <a:ext uri="{0D108BD9-81ED-4DB2-BD59-A6C34878D82A}">
                    <a16:rowId xmlns:a16="http://schemas.microsoft.com/office/drawing/2014/main" val="3790196047"/>
                  </a:ext>
                </a:extLst>
              </a:tr>
              <a:tr h="370892">
                <a:tc>
                  <a:txBody>
                    <a:bodyPr/>
                    <a:lstStyle/>
                    <a:p>
                      <a:r>
                        <a:rPr lang="en-US" dirty="0"/>
                        <a:t>Saudi Arabia (SA)</a:t>
                      </a:r>
                    </a:p>
                  </a:txBody>
                  <a:tcPr/>
                </a:tc>
                <a:tc>
                  <a:txBody>
                    <a:bodyPr/>
                    <a:lstStyle/>
                    <a:p>
                      <a:r>
                        <a:rPr lang="en-US" dirty="0"/>
                        <a:t>142</a:t>
                      </a:r>
                    </a:p>
                  </a:txBody>
                  <a:tcPr/>
                </a:tc>
                <a:tc>
                  <a:txBody>
                    <a:bodyPr/>
                    <a:lstStyle/>
                    <a:p>
                      <a:r>
                        <a:rPr lang="en-US" dirty="0"/>
                        <a:t>9305</a:t>
                      </a:r>
                    </a:p>
                  </a:txBody>
                  <a:tcPr/>
                </a:tc>
                <a:tc>
                  <a:txBody>
                    <a:bodyPr/>
                    <a:lstStyle/>
                    <a:p>
                      <a:r>
                        <a:rPr lang="en-US" dirty="0"/>
                        <a:t>2817</a:t>
                      </a:r>
                    </a:p>
                  </a:txBody>
                  <a:tcPr/>
                </a:tc>
                <a:extLst>
                  <a:ext uri="{0D108BD9-81ED-4DB2-BD59-A6C34878D82A}">
                    <a16:rowId xmlns:a16="http://schemas.microsoft.com/office/drawing/2014/main" val="2407166141"/>
                  </a:ext>
                </a:extLst>
              </a:tr>
              <a:tr h="423602">
                <a:tc>
                  <a:txBody>
                    <a:bodyPr/>
                    <a:lstStyle/>
                    <a:p>
                      <a:r>
                        <a:rPr lang="en-US" dirty="0"/>
                        <a:t>United Arab Emirates (AE)</a:t>
                      </a:r>
                    </a:p>
                  </a:txBody>
                  <a:tcPr/>
                </a:tc>
                <a:tc>
                  <a:txBody>
                    <a:bodyPr/>
                    <a:lstStyle/>
                    <a:p>
                      <a:r>
                        <a:rPr lang="en-US" dirty="0"/>
                        <a:t>82</a:t>
                      </a:r>
                    </a:p>
                  </a:txBody>
                  <a:tcPr/>
                </a:tc>
                <a:tc>
                  <a:txBody>
                    <a:bodyPr/>
                    <a:lstStyle/>
                    <a:p>
                      <a:r>
                        <a:rPr lang="en-US" dirty="0"/>
                        <a:t>4169</a:t>
                      </a:r>
                    </a:p>
                  </a:txBody>
                  <a:tcPr/>
                </a:tc>
                <a:tc>
                  <a:txBody>
                    <a:bodyPr/>
                    <a:lstStyle/>
                    <a:p>
                      <a:r>
                        <a:rPr lang="en-US" dirty="0"/>
                        <a:t>350</a:t>
                      </a:r>
                    </a:p>
                  </a:txBody>
                  <a:tcPr/>
                </a:tc>
                <a:extLst>
                  <a:ext uri="{0D108BD9-81ED-4DB2-BD59-A6C34878D82A}">
                    <a16:rowId xmlns:a16="http://schemas.microsoft.com/office/drawing/2014/main" val="2551756015"/>
                  </a:ext>
                </a:extLst>
              </a:tr>
            </a:tbl>
          </a:graphicData>
        </a:graphic>
      </p:graphicFrame>
      <p:sp>
        <p:nvSpPr>
          <p:cNvPr id="7" name="TextBox 6">
            <a:extLst>
              <a:ext uri="{FF2B5EF4-FFF2-40B4-BE49-F238E27FC236}">
                <a16:creationId xmlns:a16="http://schemas.microsoft.com/office/drawing/2014/main" id="{2079C3A5-B456-959A-CFE8-A2F84CA642AE}"/>
              </a:ext>
            </a:extLst>
          </p:cNvPr>
          <p:cNvSpPr txBox="1"/>
          <p:nvPr/>
        </p:nvSpPr>
        <p:spPr>
          <a:xfrm>
            <a:off x="8780213" y="4499811"/>
            <a:ext cx="2517440" cy="369332"/>
          </a:xfrm>
          <a:prstGeom prst="rect">
            <a:avLst/>
          </a:prstGeom>
          <a:noFill/>
        </p:spPr>
        <p:txBody>
          <a:bodyPr wrap="square">
            <a:spAutoFit/>
          </a:bodyPr>
          <a:lstStyle/>
          <a:p>
            <a:r>
              <a:rPr lang="en-US" i="1" dirty="0"/>
              <a:t>RIPE Stat Country Data</a:t>
            </a:r>
          </a:p>
        </p:txBody>
      </p:sp>
    </p:spTree>
    <p:extLst>
      <p:ext uri="{BB962C8B-B14F-4D97-AF65-F5344CB8AC3E}">
        <p14:creationId xmlns:p14="http://schemas.microsoft.com/office/powerpoint/2010/main" val="42342520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05A6A-A541-50DF-F6AD-E775716C808E}"/>
              </a:ext>
            </a:extLst>
          </p:cNvPr>
          <p:cNvSpPr>
            <a:spLocks noGrp="1"/>
          </p:cNvSpPr>
          <p:nvPr>
            <p:ph type="title"/>
          </p:nvPr>
        </p:nvSpPr>
        <p:spPr/>
        <p:txBody>
          <a:bodyPr/>
          <a:lstStyle/>
          <a:p>
            <a:r>
              <a:rPr lang="en-US" dirty="0"/>
              <a:t>GCC – Routing Security Status </a:t>
            </a:r>
            <a:r>
              <a:rPr lang="en-US" sz="3200" dirty="0"/>
              <a:t>(Sep 2022 – Sep 2023)</a:t>
            </a:r>
          </a:p>
        </p:txBody>
      </p:sp>
      <p:sp>
        <p:nvSpPr>
          <p:cNvPr id="3" name="Slide Number Placeholder 2">
            <a:extLst>
              <a:ext uri="{FF2B5EF4-FFF2-40B4-BE49-F238E27FC236}">
                <a16:creationId xmlns:a16="http://schemas.microsoft.com/office/drawing/2014/main" id="{24B63339-F9D5-1757-6619-8F22C480672A}"/>
              </a:ext>
            </a:extLst>
          </p:cNvPr>
          <p:cNvSpPr>
            <a:spLocks noGrp="1"/>
          </p:cNvSpPr>
          <p:nvPr>
            <p:ph type="sldNum" sz="quarter" idx="15"/>
          </p:nvPr>
        </p:nvSpPr>
        <p:spPr/>
        <p:txBody>
          <a:bodyPr/>
          <a:lstStyle/>
          <a:p>
            <a:fld id="{9EE1D23A-55C4-7542-8A1B-C225D7430AAE}" type="slidenum">
              <a:rPr lang="uk-UA" altLang="en-US" smtClean="0"/>
              <a:pPr/>
              <a:t>11</a:t>
            </a:fld>
            <a:endParaRPr lang="uk-UA" altLang="en-US" dirty="0"/>
          </a:p>
        </p:txBody>
      </p:sp>
      <p:pic>
        <p:nvPicPr>
          <p:cNvPr id="10" name="Content Placeholder 9" descr="A graph showing a diagram&#10;&#10;Description automatically generated with medium confidence">
            <a:extLst>
              <a:ext uri="{FF2B5EF4-FFF2-40B4-BE49-F238E27FC236}">
                <a16:creationId xmlns:a16="http://schemas.microsoft.com/office/drawing/2014/main" id="{831227B7-34AA-228F-F273-4304B515A4FD}"/>
              </a:ext>
            </a:extLst>
          </p:cNvPr>
          <p:cNvPicPr>
            <a:picLocks noGrp="1" noChangeAspect="1"/>
          </p:cNvPicPr>
          <p:nvPr>
            <p:ph sz="quarter" idx="16"/>
          </p:nvPr>
        </p:nvPicPr>
        <p:blipFill>
          <a:blip r:embed="rId2"/>
          <a:stretch>
            <a:fillRect/>
          </a:stretch>
        </p:blipFill>
        <p:spPr>
          <a:xfrm>
            <a:off x="2072455" y="1719916"/>
            <a:ext cx="8047090" cy="4795184"/>
          </a:xfrm>
        </p:spPr>
      </p:pic>
    </p:spTree>
    <p:extLst>
      <p:ext uri="{BB962C8B-B14F-4D97-AF65-F5344CB8AC3E}">
        <p14:creationId xmlns:p14="http://schemas.microsoft.com/office/powerpoint/2010/main" val="5125883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05A6A-A541-50DF-F6AD-E775716C808E}"/>
              </a:ext>
            </a:extLst>
          </p:cNvPr>
          <p:cNvSpPr>
            <a:spLocks noGrp="1"/>
          </p:cNvSpPr>
          <p:nvPr>
            <p:ph type="title"/>
          </p:nvPr>
        </p:nvSpPr>
        <p:spPr/>
        <p:txBody>
          <a:bodyPr/>
          <a:lstStyle/>
          <a:p>
            <a:r>
              <a:rPr lang="en-US" dirty="0"/>
              <a:t>GCC – Routing Security Status </a:t>
            </a:r>
            <a:r>
              <a:rPr lang="en-US" sz="3200" dirty="0"/>
              <a:t>(Sep 2022 – Sep 2023)</a:t>
            </a:r>
          </a:p>
        </p:txBody>
      </p:sp>
      <p:sp>
        <p:nvSpPr>
          <p:cNvPr id="3" name="Slide Number Placeholder 2">
            <a:extLst>
              <a:ext uri="{FF2B5EF4-FFF2-40B4-BE49-F238E27FC236}">
                <a16:creationId xmlns:a16="http://schemas.microsoft.com/office/drawing/2014/main" id="{24B63339-F9D5-1757-6619-8F22C480672A}"/>
              </a:ext>
            </a:extLst>
          </p:cNvPr>
          <p:cNvSpPr>
            <a:spLocks noGrp="1"/>
          </p:cNvSpPr>
          <p:nvPr>
            <p:ph type="sldNum" sz="quarter" idx="15"/>
          </p:nvPr>
        </p:nvSpPr>
        <p:spPr/>
        <p:txBody>
          <a:bodyPr/>
          <a:lstStyle/>
          <a:p>
            <a:fld id="{9EE1D23A-55C4-7542-8A1B-C225D7430AAE}" type="slidenum">
              <a:rPr lang="uk-UA" altLang="en-US" smtClean="0"/>
              <a:pPr/>
              <a:t>12</a:t>
            </a:fld>
            <a:endParaRPr lang="uk-UA" altLang="en-US" dirty="0"/>
          </a:p>
        </p:txBody>
      </p:sp>
      <p:pic>
        <p:nvPicPr>
          <p:cNvPr id="7" name="Content Placeholder 6" descr="A graph with red and blue text&#10;&#10;Description automatically generated">
            <a:extLst>
              <a:ext uri="{FF2B5EF4-FFF2-40B4-BE49-F238E27FC236}">
                <a16:creationId xmlns:a16="http://schemas.microsoft.com/office/drawing/2014/main" id="{F0BEAF58-F07E-53CB-21C8-691486021A12}"/>
              </a:ext>
            </a:extLst>
          </p:cNvPr>
          <p:cNvPicPr>
            <a:picLocks noGrp="1" noChangeAspect="1"/>
          </p:cNvPicPr>
          <p:nvPr>
            <p:ph sz="quarter" idx="16"/>
          </p:nvPr>
        </p:nvPicPr>
        <p:blipFill>
          <a:blip r:embed="rId2"/>
          <a:stretch>
            <a:fillRect/>
          </a:stretch>
        </p:blipFill>
        <p:spPr>
          <a:xfrm>
            <a:off x="315106" y="2081799"/>
            <a:ext cx="5613400" cy="3289300"/>
          </a:xfrm>
        </p:spPr>
      </p:pic>
      <p:pic>
        <p:nvPicPr>
          <p:cNvPr id="9" name="Picture 8" descr="A graph with red line and blue text&#10;&#10;Description automatically generated">
            <a:extLst>
              <a:ext uri="{FF2B5EF4-FFF2-40B4-BE49-F238E27FC236}">
                <a16:creationId xmlns:a16="http://schemas.microsoft.com/office/drawing/2014/main" id="{F0382F9B-9230-C1E3-5ED1-A03C07D45DA5}"/>
              </a:ext>
            </a:extLst>
          </p:cNvPr>
          <p:cNvPicPr>
            <a:picLocks noChangeAspect="1"/>
          </p:cNvPicPr>
          <p:nvPr/>
        </p:nvPicPr>
        <p:blipFill>
          <a:blip r:embed="rId3"/>
          <a:stretch>
            <a:fillRect/>
          </a:stretch>
        </p:blipFill>
        <p:spPr>
          <a:xfrm>
            <a:off x="6263496" y="2119899"/>
            <a:ext cx="5600700" cy="3251200"/>
          </a:xfrm>
          <a:prstGeom prst="rect">
            <a:avLst/>
          </a:prstGeom>
        </p:spPr>
      </p:pic>
    </p:spTree>
    <p:extLst>
      <p:ext uri="{BB962C8B-B14F-4D97-AF65-F5344CB8AC3E}">
        <p14:creationId xmlns:p14="http://schemas.microsoft.com/office/powerpoint/2010/main" val="37300087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05A6A-A541-50DF-F6AD-E775716C808E}"/>
              </a:ext>
            </a:extLst>
          </p:cNvPr>
          <p:cNvSpPr>
            <a:spLocks noGrp="1"/>
          </p:cNvSpPr>
          <p:nvPr>
            <p:ph type="title"/>
          </p:nvPr>
        </p:nvSpPr>
        <p:spPr/>
        <p:txBody>
          <a:bodyPr/>
          <a:lstStyle/>
          <a:p>
            <a:r>
              <a:rPr lang="en-US" dirty="0"/>
              <a:t>GCC – Routing Security Status </a:t>
            </a:r>
            <a:r>
              <a:rPr lang="en-US" sz="3200" dirty="0"/>
              <a:t>(Sep 2022 – Sep 2023)</a:t>
            </a:r>
          </a:p>
        </p:txBody>
      </p:sp>
      <p:sp>
        <p:nvSpPr>
          <p:cNvPr id="3" name="Slide Number Placeholder 2">
            <a:extLst>
              <a:ext uri="{FF2B5EF4-FFF2-40B4-BE49-F238E27FC236}">
                <a16:creationId xmlns:a16="http://schemas.microsoft.com/office/drawing/2014/main" id="{24B63339-F9D5-1757-6619-8F22C480672A}"/>
              </a:ext>
            </a:extLst>
          </p:cNvPr>
          <p:cNvSpPr>
            <a:spLocks noGrp="1"/>
          </p:cNvSpPr>
          <p:nvPr>
            <p:ph type="sldNum" sz="quarter" idx="15"/>
          </p:nvPr>
        </p:nvSpPr>
        <p:spPr/>
        <p:txBody>
          <a:bodyPr/>
          <a:lstStyle/>
          <a:p>
            <a:fld id="{9EE1D23A-55C4-7542-8A1B-C225D7430AAE}" type="slidenum">
              <a:rPr lang="uk-UA" altLang="en-US" smtClean="0"/>
              <a:pPr/>
              <a:t>13</a:t>
            </a:fld>
            <a:endParaRPr lang="uk-UA" altLang="en-US" dirty="0"/>
          </a:p>
        </p:txBody>
      </p:sp>
      <p:pic>
        <p:nvPicPr>
          <p:cNvPr id="8" name="Content Placeholder 7" descr="A screenshot of a graph&#10;&#10;Description automatically generated">
            <a:extLst>
              <a:ext uri="{FF2B5EF4-FFF2-40B4-BE49-F238E27FC236}">
                <a16:creationId xmlns:a16="http://schemas.microsoft.com/office/drawing/2014/main" id="{9049770C-AE58-6CDC-D890-1F8BC01E2C46}"/>
              </a:ext>
            </a:extLst>
          </p:cNvPr>
          <p:cNvPicPr>
            <a:picLocks noGrp="1" noChangeAspect="1"/>
          </p:cNvPicPr>
          <p:nvPr>
            <p:ph sz="quarter" idx="16"/>
          </p:nvPr>
        </p:nvPicPr>
        <p:blipFill>
          <a:blip r:embed="rId2"/>
          <a:stretch>
            <a:fillRect/>
          </a:stretch>
        </p:blipFill>
        <p:spPr>
          <a:xfrm>
            <a:off x="372948" y="2129631"/>
            <a:ext cx="5562600" cy="3187700"/>
          </a:xfrm>
        </p:spPr>
      </p:pic>
      <p:pic>
        <p:nvPicPr>
          <p:cNvPr id="11" name="Picture 10" descr="A screenshot of a graph&#10;&#10;Description automatically generated">
            <a:extLst>
              <a:ext uri="{FF2B5EF4-FFF2-40B4-BE49-F238E27FC236}">
                <a16:creationId xmlns:a16="http://schemas.microsoft.com/office/drawing/2014/main" id="{924DEF9D-DCCA-FA9C-C35D-D5BD642182D7}"/>
              </a:ext>
            </a:extLst>
          </p:cNvPr>
          <p:cNvPicPr>
            <a:picLocks noChangeAspect="1"/>
          </p:cNvPicPr>
          <p:nvPr/>
        </p:nvPicPr>
        <p:blipFill>
          <a:blip r:embed="rId3"/>
          <a:stretch>
            <a:fillRect/>
          </a:stretch>
        </p:blipFill>
        <p:spPr>
          <a:xfrm>
            <a:off x="6256453" y="2091531"/>
            <a:ext cx="5549900" cy="3225800"/>
          </a:xfrm>
          <a:prstGeom prst="rect">
            <a:avLst/>
          </a:prstGeom>
        </p:spPr>
      </p:pic>
    </p:spTree>
    <p:extLst>
      <p:ext uri="{BB962C8B-B14F-4D97-AF65-F5344CB8AC3E}">
        <p14:creationId xmlns:p14="http://schemas.microsoft.com/office/powerpoint/2010/main" val="10266259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05A6A-A541-50DF-F6AD-E775716C808E}"/>
              </a:ext>
            </a:extLst>
          </p:cNvPr>
          <p:cNvSpPr>
            <a:spLocks noGrp="1"/>
          </p:cNvSpPr>
          <p:nvPr>
            <p:ph type="title"/>
          </p:nvPr>
        </p:nvSpPr>
        <p:spPr/>
        <p:txBody>
          <a:bodyPr/>
          <a:lstStyle/>
          <a:p>
            <a:r>
              <a:rPr lang="en-US" dirty="0"/>
              <a:t>SA – Routing Security Status </a:t>
            </a:r>
            <a:r>
              <a:rPr lang="en-US" sz="3200" dirty="0"/>
              <a:t>(Sep 2022 – Sep 2023)</a:t>
            </a:r>
          </a:p>
        </p:txBody>
      </p:sp>
      <p:sp>
        <p:nvSpPr>
          <p:cNvPr id="3" name="Slide Number Placeholder 2">
            <a:extLst>
              <a:ext uri="{FF2B5EF4-FFF2-40B4-BE49-F238E27FC236}">
                <a16:creationId xmlns:a16="http://schemas.microsoft.com/office/drawing/2014/main" id="{24B63339-F9D5-1757-6619-8F22C480672A}"/>
              </a:ext>
            </a:extLst>
          </p:cNvPr>
          <p:cNvSpPr>
            <a:spLocks noGrp="1"/>
          </p:cNvSpPr>
          <p:nvPr>
            <p:ph type="sldNum" sz="quarter" idx="15"/>
          </p:nvPr>
        </p:nvSpPr>
        <p:spPr/>
        <p:txBody>
          <a:bodyPr/>
          <a:lstStyle/>
          <a:p>
            <a:fld id="{9EE1D23A-55C4-7542-8A1B-C225D7430AAE}" type="slidenum">
              <a:rPr lang="uk-UA" altLang="en-US" smtClean="0"/>
              <a:pPr/>
              <a:t>14</a:t>
            </a:fld>
            <a:endParaRPr lang="uk-UA" altLang="en-US" dirty="0"/>
          </a:p>
        </p:txBody>
      </p:sp>
      <p:pic>
        <p:nvPicPr>
          <p:cNvPr id="7" name="Content Placeholder 6" descr="A screenshot of a graph&#10;&#10;Description automatically generated">
            <a:extLst>
              <a:ext uri="{FF2B5EF4-FFF2-40B4-BE49-F238E27FC236}">
                <a16:creationId xmlns:a16="http://schemas.microsoft.com/office/drawing/2014/main" id="{2B35AEB2-F99B-5D29-E533-DDDC9E7A3989}"/>
              </a:ext>
            </a:extLst>
          </p:cNvPr>
          <p:cNvPicPr>
            <a:picLocks noGrp="1" noChangeAspect="1"/>
          </p:cNvPicPr>
          <p:nvPr>
            <p:ph sz="quarter" idx="16"/>
          </p:nvPr>
        </p:nvPicPr>
        <p:blipFill rotWithShape="1">
          <a:blip r:embed="rId2"/>
          <a:srcRect r="50000"/>
          <a:stretch/>
        </p:blipFill>
        <p:spPr>
          <a:xfrm>
            <a:off x="540976" y="2290401"/>
            <a:ext cx="5174176" cy="3235375"/>
          </a:xfrm>
        </p:spPr>
      </p:pic>
      <p:pic>
        <p:nvPicPr>
          <p:cNvPr id="10" name="Picture 9" descr="A graph of a graph&#10;&#10;Description automatically generated with medium confidence">
            <a:extLst>
              <a:ext uri="{FF2B5EF4-FFF2-40B4-BE49-F238E27FC236}">
                <a16:creationId xmlns:a16="http://schemas.microsoft.com/office/drawing/2014/main" id="{0458652B-41F1-C285-9428-77CD6B98190A}"/>
              </a:ext>
            </a:extLst>
          </p:cNvPr>
          <p:cNvPicPr>
            <a:picLocks noChangeAspect="1"/>
          </p:cNvPicPr>
          <p:nvPr/>
        </p:nvPicPr>
        <p:blipFill>
          <a:blip r:embed="rId3"/>
          <a:stretch>
            <a:fillRect/>
          </a:stretch>
        </p:blipFill>
        <p:spPr>
          <a:xfrm>
            <a:off x="6271450" y="2290401"/>
            <a:ext cx="5294249" cy="3235375"/>
          </a:xfrm>
          <a:prstGeom prst="rect">
            <a:avLst/>
          </a:prstGeom>
        </p:spPr>
      </p:pic>
    </p:spTree>
    <p:extLst>
      <p:ext uri="{BB962C8B-B14F-4D97-AF65-F5344CB8AC3E}">
        <p14:creationId xmlns:p14="http://schemas.microsoft.com/office/powerpoint/2010/main" val="1681651089"/>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05A6A-A541-50DF-F6AD-E775716C808E}"/>
              </a:ext>
            </a:extLst>
          </p:cNvPr>
          <p:cNvSpPr>
            <a:spLocks noGrp="1"/>
          </p:cNvSpPr>
          <p:nvPr>
            <p:ph type="title"/>
          </p:nvPr>
        </p:nvSpPr>
        <p:spPr/>
        <p:txBody>
          <a:bodyPr/>
          <a:lstStyle/>
          <a:p>
            <a:r>
              <a:rPr lang="en-US" dirty="0"/>
              <a:t>BH – Routing Security Status </a:t>
            </a:r>
            <a:r>
              <a:rPr lang="en-US" sz="3200" dirty="0"/>
              <a:t>(Sep 2022 – Sep 2023)</a:t>
            </a:r>
          </a:p>
        </p:txBody>
      </p:sp>
      <p:sp>
        <p:nvSpPr>
          <p:cNvPr id="3" name="Slide Number Placeholder 2">
            <a:extLst>
              <a:ext uri="{FF2B5EF4-FFF2-40B4-BE49-F238E27FC236}">
                <a16:creationId xmlns:a16="http://schemas.microsoft.com/office/drawing/2014/main" id="{24B63339-F9D5-1757-6619-8F22C480672A}"/>
              </a:ext>
            </a:extLst>
          </p:cNvPr>
          <p:cNvSpPr>
            <a:spLocks noGrp="1"/>
          </p:cNvSpPr>
          <p:nvPr>
            <p:ph type="sldNum" sz="quarter" idx="15"/>
          </p:nvPr>
        </p:nvSpPr>
        <p:spPr/>
        <p:txBody>
          <a:bodyPr/>
          <a:lstStyle/>
          <a:p>
            <a:fld id="{9EE1D23A-55C4-7542-8A1B-C225D7430AAE}" type="slidenum">
              <a:rPr lang="uk-UA" altLang="en-US" smtClean="0"/>
              <a:pPr/>
              <a:t>15</a:t>
            </a:fld>
            <a:endParaRPr lang="uk-UA" altLang="en-US" dirty="0"/>
          </a:p>
        </p:txBody>
      </p:sp>
      <p:pic>
        <p:nvPicPr>
          <p:cNvPr id="8" name="Content Placeholder 7" descr="A screenshot of a web page&#10;&#10;Description automatically generated">
            <a:extLst>
              <a:ext uri="{FF2B5EF4-FFF2-40B4-BE49-F238E27FC236}">
                <a16:creationId xmlns:a16="http://schemas.microsoft.com/office/drawing/2014/main" id="{5D12C917-698F-D92C-E079-5831F06A65FA}"/>
              </a:ext>
            </a:extLst>
          </p:cNvPr>
          <p:cNvPicPr>
            <a:picLocks noGrp="1" noChangeAspect="1"/>
          </p:cNvPicPr>
          <p:nvPr>
            <p:ph sz="quarter" idx="16"/>
          </p:nvPr>
        </p:nvPicPr>
        <p:blipFill>
          <a:blip r:embed="rId2"/>
          <a:stretch>
            <a:fillRect/>
          </a:stretch>
        </p:blipFill>
        <p:spPr>
          <a:xfrm>
            <a:off x="6253526" y="2207126"/>
            <a:ext cx="5408249" cy="3320465"/>
          </a:xfrm>
        </p:spPr>
      </p:pic>
      <p:pic>
        <p:nvPicPr>
          <p:cNvPr id="10" name="Picture 9" descr="A graph of a diagram&#10;&#10;Description automatically generated with medium confidence">
            <a:extLst>
              <a:ext uri="{FF2B5EF4-FFF2-40B4-BE49-F238E27FC236}">
                <a16:creationId xmlns:a16="http://schemas.microsoft.com/office/drawing/2014/main" id="{A208B296-99BD-7D76-ACC3-81D9C92332E1}"/>
              </a:ext>
            </a:extLst>
          </p:cNvPr>
          <p:cNvPicPr>
            <a:picLocks noChangeAspect="1"/>
          </p:cNvPicPr>
          <p:nvPr/>
        </p:nvPicPr>
        <p:blipFill>
          <a:blip r:embed="rId3"/>
          <a:stretch>
            <a:fillRect/>
          </a:stretch>
        </p:blipFill>
        <p:spPr>
          <a:xfrm>
            <a:off x="394919" y="2269488"/>
            <a:ext cx="5397500" cy="3251200"/>
          </a:xfrm>
          <a:prstGeom prst="rect">
            <a:avLst/>
          </a:prstGeom>
        </p:spPr>
      </p:pic>
    </p:spTree>
    <p:extLst>
      <p:ext uri="{BB962C8B-B14F-4D97-AF65-F5344CB8AC3E}">
        <p14:creationId xmlns:p14="http://schemas.microsoft.com/office/powerpoint/2010/main" val="3556500559"/>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05A6A-A541-50DF-F6AD-E775716C808E}"/>
              </a:ext>
            </a:extLst>
          </p:cNvPr>
          <p:cNvSpPr>
            <a:spLocks noGrp="1"/>
          </p:cNvSpPr>
          <p:nvPr>
            <p:ph type="title"/>
          </p:nvPr>
        </p:nvSpPr>
        <p:spPr/>
        <p:txBody>
          <a:bodyPr/>
          <a:lstStyle/>
          <a:p>
            <a:r>
              <a:rPr lang="en-US" dirty="0"/>
              <a:t>KW – Routing Security Status </a:t>
            </a:r>
            <a:r>
              <a:rPr lang="en-US" sz="3200" dirty="0"/>
              <a:t>(Sep 2022 – Sep 2023)</a:t>
            </a:r>
          </a:p>
        </p:txBody>
      </p:sp>
      <p:sp>
        <p:nvSpPr>
          <p:cNvPr id="3" name="Slide Number Placeholder 2">
            <a:extLst>
              <a:ext uri="{FF2B5EF4-FFF2-40B4-BE49-F238E27FC236}">
                <a16:creationId xmlns:a16="http://schemas.microsoft.com/office/drawing/2014/main" id="{24B63339-F9D5-1757-6619-8F22C480672A}"/>
              </a:ext>
            </a:extLst>
          </p:cNvPr>
          <p:cNvSpPr>
            <a:spLocks noGrp="1"/>
          </p:cNvSpPr>
          <p:nvPr>
            <p:ph type="sldNum" sz="quarter" idx="15"/>
          </p:nvPr>
        </p:nvSpPr>
        <p:spPr/>
        <p:txBody>
          <a:bodyPr/>
          <a:lstStyle/>
          <a:p>
            <a:fld id="{9EE1D23A-55C4-7542-8A1B-C225D7430AAE}" type="slidenum">
              <a:rPr lang="uk-UA" altLang="en-US" smtClean="0"/>
              <a:pPr/>
              <a:t>16</a:t>
            </a:fld>
            <a:endParaRPr lang="uk-UA" altLang="en-US" dirty="0"/>
          </a:p>
        </p:txBody>
      </p:sp>
      <p:pic>
        <p:nvPicPr>
          <p:cNvPr id="7" name="Content Placeholder 6" descr="A screenshot of a graph&#10;&#10;Description automatically generated">
            <a:extLst>
              <a:ext uri="{FF2B5EF4-FFF2-40B4-BE49-F238E27FC236}">
                <a16:creationId xmlns:a16="http://schemas.microsoft.com/office/drawing/2014/main" id="{3D65515B-12E2-72ED-3A28-78E21E580536}"/>
              </a:ext>
            </a:extLst>
          </p:cNvPr>
          <p:cNvPicPr>
            <a:picLocks noGrp="1" noChangeAspect="1"/>
          </p:cNvPicPr>
          <p:nvPr>
            <p:ph sz="quarter" idx="16"/>
          </p:nvPr>
        </p:nvPicPr>
        <p:blipFill>
          <a:blip r:embed="rId3"/>
          <a:stretch>
            <a:fillRect/>
          </a:stretch>
        </p:blipFill>
        <p:spPr>
          <a:xfrm>
            <a:off x="6414032" y="1839912"/>
            <a:ext cx="5447225" cy="3407318"/>
          </a:xfrm>
        </p:spPr>
      </p:pic>
      <p:pic>
        <p:nvPicPr>
          <p:cNvPr id="11" name="Picture 10" descr="A diagram of a diagram&#10;&#10;Description automatically generated with medium confidence">
            <a:extLst>
              <a:ext uri="{FF2B5EF4-FFF2-40B4-BE49-F238E27FC236}">
                <a16:creationId xmlns:a16="http://schemas.microsoft.com/office/drawing/2014/main" id="{F25B90D7-C8CD-A9D4-19DE-E17EFD7DF4B1}"/>
              </a:ext>
            </a:extLst>
          </p:cNvPr>
          <p:cNvPicPr>
            <a:picLocks noChangeAspect="1"/>
          </p:cNvPicPr>
          <p:nvPr/>
        </p:nvPicPr>
        <p:blipFill>
          <a:blip r:embed="rId4"/>
          <a:stretch>
            <a:fillRect/>
          </a:stretch>
        </p:blipFill>
        <p:spPr>
          <a:xfrm>
            <a:off x="426314" y="1853404"/>
            <a:ext cx="5669686" cy="3393826"/>
          </a:xfrm>
          <a:prstGeom prst="rect">
            <a:avLst/>
          </a:prstGeom>
        </p:spPr>
      </p:pic>
    </p:spTree>
    <p:extLst>
      <p:ext uri="{BB962C8B-B14F-4D97-AF65-F5344CB8AC3E}">
        <p14:creationId xmlns:p14="http://schemas.microsoft.com/office/powerpoint/2010/main" val="145032419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05A6A-A541-50DF-F6AD-E775716C808E}"/>
              </a:ext>
            </a:extLst>
          </p:cNvPr>
          <p:cNvSpPr>
            <a:spLocks noGrp="1"/>
          </p:cNvSpPr>
          <p:nvPr>
            <p:ph type="title"/>
          </p:nvPr>
        </p:nvSpPr>
        <p:spPr/>
        <p:txBody>
          <a:bodyPr/>
          <a:lstStyle/>
          <a:p>
            <a:r>
              <a:rPr lang="en-US" dirty="0"/>
              <a:t>OM – Routing Security Status </a:t>
            </a:r>
            <a:r>
              <a:rPr lang="en-US" sz="3200" dirty="0"/>
              <a:t>(Sep 2022 – Sep 2023)</a:t>
            </a:r>
          </a:p>
        </p:txBody>
      </p:sp>
      <p:sp>
        <p:nvSpPr>
          <p:cNvPr id="3" name="Slide Number Placeholder 2">
            <a:extLst>
              <a:ext uri="{FF2B5EF4-FFF2-40B4-BE49-F238E27FC236}">
                <a16:creationId xmlns:a16="http://schemas.microsoft.com/office/drawing/2014/main" id="{24B63339-F9D5-1757-6619-8F22C480672A}"/>
              </a:ext>
            </a:extLst>
          </p:cNvPr>
          <p:cNvSpPr>
            <a:spLocks noGrp="1"/>
          </p:cNvSpPr>
          <p:nvPr>
            <p:ph type="sldNum" sz="quarter" idx="15"/>
          </p:nvPr>
        </p:nvSpPr>
        <p:spPr/>
        <p:txBody>
          <a:bodyPr/>
          <a:lstStyle/>
          <a:p>
            <a:fld id="{9EE1D23A-55C4-7542-8A1B-C225D7430AAE}" type="slidenum">
              <a:rPr lang="uk-UA" altLang="en-US" smtClean="0"/>
              <a:pPr/>
              <a:t>17</a:t>
            </a:fld>
            <a:endParaRPr lang="uk-UA" altLang="en-US" dirty="0"/>
          </a:p>
        </p:txBody>
      </p:sp>
      <p:pic>
        <p:nvPicPr>
          <p:cNvPr id="8" name="Content Placeholder 7" descr="A screenshot of a web page&#10;&#10;Description automatically generated">
            <a:extLst>
              <a:ext uri="{FF2B5EF4-FFF2-40B4-BE49-F238E27FC236}">
                <a16:creationId xmlns:a16="http://schemas.microsoft.com/office/drawing/2014/main" id="{33D37097-521F-37EE-6ACF-E208C58AABAB}"/>
              </a:ext>
            </a:extLst>
          </p:cNvPr>
          <p:cNvPicPr>
            <a:picLocks noGrp="1" noChangeAspect="1"/>
          </p:cNvPicPr>
          <p:nvPr>
            <p:ph sz="quarter" idx="16"/>
          </p:nvPr>
        </p:nvPicPr>
        <p:blipFill>
          <a:blip r:embed="rId3"/>
          <a:stretch>
            <a:fillRect/>
          </a:stretch>
        </p:blipFill>
        <p:spPr>
          <a:xfrm>
            <a:off x="6345612" y="1792705"/>
            <a:ext cx="5482730" cy="3418245"/>
          </a:xfrm>
        </p:spPr>
      </p:pic>
      <p:pic>
        <p:nvPicPr>
          <p:cNvPr id="10" name="Picture 9" descr="A screenshot of a graph&#10;&#10;Description automatically generated">
            <a:extLst>
              <a:ext uri="{FF2B5EF4-FFF2-40B4-BE49-F238E27FC236}">
                <a16:creationId xmlns:a16="http://schemas.microsoft.com/office/drawing/2014/main" id="{303F84F3-D01E-004A-8781-21DCA9A9F5D7}"/>
              </a:ext>
            </a:extLst>
          </p:cNvPr>
          <p:cNvPicPr>
            <a:picLocks noChangeAspect="1"/>
          </p:cNvPicPr>
          <p:nvPr/>
        </p:nvPicPr>
        <p:blipFill>
          <a:blip r:embed="rId4"/>
          <a:stretch>
            <a:fillRect/>
          </a:stretch>
        </p:blipFill>
        <p:spPr>
          <a:xfrm>
            <a:off x="363658" y="1792705"/>
            <a:ext cx="5612838" cy="3418245"/>
          </a:xfrm>
          <a:prstGeom prst="rect">
            <a:avLst/>
          </a:prstGeom>
        </p:spPr>
      </p:pic>
    </p:spTree>
    <p:extLst>
      <p:ext uri="{BB962C8B-B14F-4D97-AF65-F5344CB8AC3E}">
        <p14:creationId xmlns:p14="http://schemas.microsoft.com/office/powerpoint/2010/main" val="256090134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05A6A-A541-50DF-F6AD-E775716C808E}"/>
              </a:ext>
            </a:extLst>
          </p:cNvPr>
          <p:cNvSpPr>
            <a:spLocks noGrp="1"/>
          </p:cNvSpPr>
          <p:nvPr>
            <p:ph type="title"/>
          </p:nvPr>
        </p:nvSpPr>
        <p:spPr/>
        <p:txBody>
          <a:bodyPr/>
          <a:lstStyle/>
          <a:p>
            <a:r>
              <a:rPr lang="en-US" dirty="0"/>
              <a:t>QA – Routing Security Status </a:t>
            </a:r>
            <a:r>
              <a:rPr lang="en-US" sz="3200" dirty="0"/>
              <a:t>(Sep 2022 – Sep 2023)</a:t>
            </a:r>
          </a:p>
        </p:txBody>
      </p:sp>
      <p:sp>
        <p:nvSpPr>
          <p:cNvPr id="3" name="Slide Number Placeholder 2">
            <a:extLst>
              <a:ext uri="{FF2B5EF4-FFF2-40B4-BE49-F238E27FC236}">
                <a16:creationId xmlns:a16="http://schemas.microsoft.com/office/drawing/2014/main" id="{24B63339-F9D5-1757-6619-8F22C480672A}"/>
              </a:ext>
            </a:extLst>
          </p:cNvPr>
          <p:cNvSpPr>
            <a:spLocks noGrp="1"/>
          </p:cNvSpPr>
          <p:nvPr>
            <p:ph type="sldNum" sz="quarter" idx="15"/>
          </p:nvPr>
        </p:nvSpPr>
        <p:spPr/>
        <p:txBody>
          <a:bodyPr/>
          <a:lstStyle/>
          <a:p>
            <a:fld id="{9EE1D23A-55C4-7542-8A1B-C225D7430AAE}" type="slidenum">
              <a:rPr lang="uk-UA" altLang="en-US" smtClean="0"/>
              <a:pPr/>
              <a:t>18</a:t>
            </a:fld>
            <a:endParaRPr lang="uk-UA" altLang="en-US" dirty="0"/>
          </a:p>
        </p:txBody>
      </p:sp>
      <p:pic>
        <p:nvPicPr>
          <p:cNvPr id="7" name="Content Placeholder 6" descr="A graph of accident&#10;&#10;Description automatically generated">
            <a:extLst>
              <a:ext uri="{FF2B5EF4-FFF2-40B4-BE49-F238E27FC236}">
                <a16:creationId xmlns:a16="http://schemas.microsoft.com/office/drawing/2014/main" id="{BEEF00BC-4400-4BDE-4C6C-E6926BCF59D8}"/>
              </a:ext>
            </a:extLst>
          </p:cNvPr>
          <p:cNvPicPr>
            <a:picLocks noGrp="1" noChangeAspect="1"/>
          </p:cNvPicPr>
          <p:nvPr>
            <p:ph sz="quarter" idx="16"/>
          </p:nvPr>
        </p:nvPicPr>
        <p:blipFill>
          <a:blip r:embed="rId3"/>
          <a:stretch>
            <a:fillRect/>
          </a:stretch>
        </p:blipFill>
        <p:spPr>
          <a:xfrm>
            <a:off x="6096000" y="1746250"/>
            <a:ext cx="5713562" cy="3547561"/>
          </a:xfrm>
        </p:spPr>
      </p:pic>
      <p:pic>
        <p:nvPicPr>
          <p:cNvPr id="11" name="Picture 10" descr="A screenshot of a graph&#10;&#10;Description automatically generated">
            <a:extLst>
              <a:ext uri="{FF2B5EF4-FFF2-40B4-BE49-F238E27FC236}">
                <a16:creationId xmlns:a16="http://schemas.microsoft.com/office/drawing/2014/main" id="{30A05233-4992-0DC9-210A-A4F3B1A5D631}"/>
              </a:ext>
            </a:extLst>
          </p:cNvPr>
          <p:cNvPicPr>
            <a:picLocks noChangeAspect="1"/>
          </p:cNvPicPr>
          <p:nvPr/>
        </p:nvPicPr>
        <p:blipFill>
          <a:blip r:embed="rId4"/>
          <a:stretch>
            <a:fillRect/>
          </a:stretch>
        </p:blipFill>
        <p:spPr>
          <a:xfrm>
            <a:off x="204474" y="1746250"/>
            <a:ext cx="5597435" cy="3540144"/>
          </a:xfrm>
          <a:prstGeom prst="rect">
            <a:avLst/>
          </a:prstGeom>
        </p:spPr>
      </p:pic>
    </p:spTree>
    <p:extLst>
      <p:ext uri="{BB962C8B-B14F-4D97-AF65-F5344CB8AC3E}">
        <p14:creationId xmlns:p14="http://schemas.microsoft.com/office/powerpoint/2010/main" val="68192633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05A6A-A541-50DF-F6AD-E775716C808E}"/>
              </a:ext>
            </a:extLst>
          </p:cNvPr>
          <p:cNvSpPr>
            <a:spLocks noGrp="1"/>
          </p:cNvSpPr>
          <p:nvPr>
            <p:ph type="title"/>
          </p:nvPr>
        </p:nvSpPr>
        <p:spPr/>
        <p:txBody>
          <a:bodyPr/>
          <a:lstStyle/>
          <a:p>
            <a:r>
              <a:rPr lang="en-US" dirty="0"/>
              <a:t>AE – Routing Security Status </a:t>
            </a:r>
            <a:r>
              <a:rPr lang="en-US" sz="3200" dirty="0"/>
              <a:t>(Sep 2022 – Sep 2023)</a:t>
            </a:r>
          </a:p>
        </p:txBody>
      </p:sp>
      <p:sp>
        <p:nvSpPr>
          <p:cNvPr id="3" name="Slide Number Placeholder 2">
            <a:extLst>
              <a:ext uri="{FF2B5EF4-FFF2-40B4-BE49-F238E27FC236}">
                <a16:creationId xmlns:a16="http://schemas.microsoft.com/office/drawing/2014/main" id="{24B63339-F9D5-1757-6619-8F22C480672A}"/>
              </a:ext>
            </a:extLst>
          </p:cNvPr>
          <p:cNvSpPr>
            <a:spLocks noGrp="1"/>
          </p:cNvSpPr>
          <p:nvPr>
            <p:ph type="sldNum" sz="quarter" idx="15"/>
          </p:nvPr>
        </p:nvSpPr>
        <p:spPr/>
        <p:txBody>
          <a:bodyPr/>
          <a:lstStyle/>
          <a:p>
            <a:fld id="{9EE1D23A-55C4-7542-8A1B-C225D7430AAE}" type="slidenum">
              <a:rPr lang="uk-UA" altLang="en-US" smtClean="0"/>
              <a:pPr/>
              <a:t>19</a:t>
            </a:fld>
            <a:endParaRPr lang="uk-UA" altLang="en-US" dirty="0"/>
          </a:p>
        </p:txBody>
      </p:sp>
      <p:pic>
        <p:nvPicPr>
          <p:cNvPr id="8" name="Content Placeholder 7" descr="A graph of a fall&#10;&#10;Description automatically generated with medium confidence">
            <a:extLst>
              <a:ext uri="{FF2B5EF4-FFF2-40B4-BE49-F238E27FC236}">
                <a16:creationId xmlns:a16="http://schemas.microsoft.com/office/drawing/2014/main" id="{CEDE8657-5C65-9BBB-4B73-B9FD045796EC}"/>
              </a:ext>
            </a:extLst>
          </p:cNvPr>
          <p:cNvPicPr>
            <a:picLocks noGrp="1" noChangeAspect="1"/>
          </p:cNvPicPr>
          <p:nvPr>
            <p:ph sz="quarter" idx="16"/>
          </p:nvPr>
        </p:nvPicPr>
        <p:blipFill>
          <a:blip r:embed="rId3"/>
          <a:stretch>
            <a:fillRect/>
          </a:stretch>
        </p:blipFill>
        <p:spPr>
          <a:xfrm>
            <a:off x="6476921" y="1920130"/>
            <a:ext cx="5372100" cy="3317739"/>
          </a:xfrm>
        </p:spPr>
      </p:pic>
      <p:pic>
        <p:nvPicPr>
          <p:cNvPr id="10" name="Picture 9" descr="A screenshot of a graph&#10;&#10;Description automatically generated">
            <a:extLst>
              <a:ext uri="{FF2B5EF4-FFF2-40B4-BE49-F238E27FC236}">
                <a16:creationId xmlns:a16="http://schemas.microsoft.com/office/drawing/2014/main" id="{C19C5AB3-E1E4-F31A-3392-B853CEE5E97B}"/>
              </a:ext>
            </a:extLst>
          </p:cNvPr>
          <p:cNvPicPr>
            <a:picLocks noChangeAspect="1"/>
          </p:cNvPicPr>
          <p:nvPr/>
        </p:nvPicPr>
        <p:blipFill>
          <a:blip r:embed="rId4"/>
          <a:stretch>
            <a:fillRect/>
          </a:stretch>
        </p:blipFill>
        <p:spPr>
          <a:xfrm>
            <a:off x="355010" y="1966100"/>
            <a:ext cx="5525209" cy="3317738"/>
          </a:xfrm>
          <a:prstGeom prst="rect">
            <a:avLst/>
          </a:prstGeom>
        </p:spPr>
      </p:pic>
    </p:spTree>
    <p:extLst>
      <p:ext uri="{BB962C8B-B14F-4D97-AF65-F5344CB8AC3E}">
        <p14:creationId xmlns:p14="http://schemas.microsoft.com/office/powerpoint/2010/main" val="220486713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6C896C0-851D-1248-8E47-E020277C0BB1}"/>
              </a:ext>
            </a:extLst>
          </p:cNvPr>
          <p:cNvPicPr>
            <a:picLocks noGrp="1" noChangeAspect="1"/>
          </p:cNvPicPr>
          <p:nvPr>
            <p:ph idx="1"/>
          </p:nvPr>
        </p:nvPicPr>
        <p:blipFill>
          <a:blip r:embed="rId2"/>
          <a:stretch>
            <a:fillRect/>
          </a:stretch>
        </p:blipFill>
        <p:spPr>
          <a:xfrm>
            <a:off x="6096000" y="0"/>
            <a:ext cx="6096000" cy="6315455"/>
          </a:xfrm>
          <a:prstGeom prst="rect">
            <a:avLst/>
          </a:prstGeom>
        </p:spPr>
      </p:pic>
      <p:sp>
        <p:nvSpPr>
          <p:cNvPr id="19" name="Rectangle 18">
            <a:extLst>
              <a:ext uri="{FF2B5EF4-FFF2-40B4-BE49-F238E27FC236}">
                <a16:creationId xmlns:a16="http://schemas.microsoft.com/office/drawing/2014/main" id="{9101B065-1619-0B46-B10B-366AEF8142B3}"/>
              </a:ext>
            </a:extLst>
          </p:cNvPr>
          <p:cNvSpPr/>
          <p:nvPr/>
        </p:nvSpPr>
        <p:spPr>
          <a:xfrm>
            <a:off x="8065021" y="6395019"/>
            <a:ext cx="2151423" cy="338554"/>
          </a:xfrm>
          <a:prstGeom prst="rect">
            <a:avLst/>
          </a:prstGeom>
        </p:spPr>
        <p:txBody>
          <a:bodyPr wrap="none">
            <a:spAutoFit/>
          </a:bodyPr>
          <a:lstStyle/>
          <a:p>
            <a:r>
              <a:rPr lang="en-US" sz="1600" dirty="0"/>
              <a:t>https://</a:t>
            </a:r>
            <a:r>
              <a:rPr lang="en-US" sz="1600" dirty="0" err="1"/>
              <a:t>www.caida.org</a:t>
            </a:r>
            <a:r>
              <a:rPr lang="en-US" sz="1600" dirty="0"/>
              <a:t>/</a:t>
            </a:r>
          </a:p>
        </p:txBody>
      </p:sp>
      <p:sp>
        <p:nvSpPr>
          <p:cNvPr id="2" name="TextBox 1">
            <a:extLst>
              <a:ext uri="{FF2B5EF4-FFF2-40B4-BE49-F238E27FC236}">
                <a16:creationId xmlns:a16="http://schemas.microsoft.com/office/drawing/2014/main" id="{5019F107-1B99-8842-93B6-67D32AFA34E7}"/>
              </a:ext>
            </a:extLst>
          </p:cNvPr>
          <p:cNvSpPr txBox="1"/>
          <p:nvPr/>
        </p:nvSpPr>
        <p:spPr>
          <a:xfrm>
            <a:off x="339968" y="1442498"/>
            <a:ext cx="5205045" cy="3231654"/>
          </a:xfrm>
          <a:prstGeom prst="rect">
            <a:avLst/>
          </a:prstGeom>
          <a:noFill/>
        </p:spPr>
        <p:txBody>
          <a:bodyPr wrap="square" lIns="91440" tIns="45720" rIns="91440" bIns="45720" rtlCol="0" anchor="t">
            <a:spAutoFit/>
          </a:bodyPr>
          <a:lstStyle/>
          <a:p>
            <a:r>
              <a:rPr lang="en-US" sz="2000" dirty="0"/>
              <a:t>(as of 25 September 2023)</a:t>
            </a:r>
          </a:p>
          <a:p>
            <a:endParaRPr lang="en-US" sz="2000" dirty="0"/>
          </a:p>
          <a:p>
            <a:r>
              <a:rPr lang="en-US" sz="3200" b="1" dirty="0">
                <a:latin typeface="Hind Light"/>
                <a:ea typeface="ＭＳ Ｐゴシック"/>
                <a:cs typeface="Hind Light"/>
              </a:rPr>
              <a:t>74,590</a:t>
            </a:r>
            <a:r>
              <a:rPr lang="en-US" sz="2000" dirty="0">
                <a:latin typeface="Hind Light"/>
                <a:ea typeface="ＭＳ Ｐゴシック"/>
                <a:cs typeface="Hind Light"/>
              </a:rPr>
              <a:t> networks known as Autonomous Systems are connected to the Internet, each using a unique Autonomous System Number (ASN) for identification.</a:t>
            </a:r>
          </a:p>
          <a:p>
            <a:endParaRPr lang="en-US" sz="2000" dirty="0"/>
          </a:p>
          <a:p>
            <a:r>
              <a:rPr lang="en-US" sz="3200" b="1" dirty="0">
                <a:latin typeface="Hind Light"/>
                <a:ea typeface="ＭＳ Ｐゴシック"/>
                <a:cs typeface="Hind Light"/>
              </a:rPr>
              <a:t>939,462 (v4) and 180,299 (v6) </a:t>
            </a:r>
            <a:r>
              <a:rPr lang="en-US" sz="2000" dirty="0">
                <a:latin typeface="Hind Light"/>
                <a:ea typeface="ＭＳ Ｐゴシック"/>
                <a:cs typeface="Hind Light"/>
              </a:rPr>
              <a:t>advertised IP prefixes (routes).</a:t>
            </a:r>
          </a:p>
        </p:txBody>
      </p:sp>
      <p:sp>
        <p:nvSpPr>
          <p:cNvPr id="3" name="TextBox 2">
            <a:extLst>
              <a:ext uri="{FF2B5EF4-FFF2-40B4-BE49-F238E27FC236}">
                <a16:creationId xmlns:a16="http://schemas.microsoft.com/office/drawing/2014/main" id="{5F6A4634-3760-D54E-BD63-DC3EBB2D24A6}"/>
              </a:ext>
            </a:extLst>
          </p:cNvPr>
          <p:cNvSpPr txBox="1"/>
          <p:nvPr/>
        </p:nvSpPr>
        <p:spPr>
          <a:xfrm>
            <a:off x="339968" y="433754"/>
            <a:ext cx="5205045" cy="553998"/>
          </a:xfrm>
          <a:prstGeom prst="rect">
            <a:avLst/>
          </a:prstGeom>
          <a:noFill/>
        </p:spPr>
        <p:txBody>
          <a:bodyPr wrap="square" rtlCol="0">
            <a:spAutoFit/>
          </a:bodyPr>
          <a:lstStyle/>
          <a:p>
            <a:r>
              <a:rPr lang="en-GB" sz="3000" dirty="0">
                <a:solidFill>
                  <a:schemeClr val="tx2"/>
                </a:solidFill>
                <a:latin typeface="+mj-lt"/>
              </a:rPr>
              <a:t>Global Routing System Overview</a:t>
            </a:r>
            <a:endParaRPr lang="en-US" sz="3000" dirty="0">
              <a:solidFill>
                <a:schemeClr val="tx2"/>
              </a:solidFill>
              <a:latin typeface="+mj-lt"/>
            </a:endParaRPr>
          </a:p>
        </p:txBody>
      </p:sp>
    </p:spTree>
    <p:extLst>
      <p:ext uri="{BB962C8B-B14F-4D97-AF65-F5344CB8AC3E}">
        <p14:creationId xmlns:p14="http://schemas.microsoft.com/office/powerpoint/2010/main" val="29693882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139D6-B98D-6097-925C-6181670A31A5}"/>
              </a:ext>
            </a:extLst>
          </p:cNvPr>
          <p:cNvSpPr>
            <a:spLocks noGrp="1"/>
          </p:cNvSpPr>
          <p:nvPr>
            <p:ph type="title"/>
          </p:nvPr>
        </p:nvSpPr>
        <p:spPr/>
        <p:txBody>
          <a:bodyPr/>
          <a:lstStyle/>
          <a:p>
            <a:r>
              <a:rPr lang="en-US" dirty="0"/>
              <a:t>RPKI – No Duct Tape</a:t>
            </a:r>
          </a:p>
        </p:txBody>
      </p:sp>
      <p:sp>
        <p:nvSpPr>
          <p:cNvPr id="3" name="Slide Number Placeholder 2">
            <a:extLst>
              <a:ext uri="{FF2B5EF4-FFF2-40B4-BE49-F238E27FC236}">
                <a16:creationId xmlns:a16="http://schemas.microsoft.com/office/drawing/2014/main" id="{FA7F21CE-2914-10EC-F42D-DA092B3D0115}"/>
              </a:ext>
            </a:extLst>
          </p:cNvPr>
          <p:cNvSpPr>
            <a:spLocks noGrp="1"/>
          </p:cNvSpPr>
          <p:nvPr>
            <p:ph type="sldNum" sz="quarter" idx="15"/>
          </p:nvPr>
        </p:nvSpPr>
        <p:spPr/>
        <p:txBody>
          <a:bodyPr/>
          <a:lstStyle/>
          <a:p>
            <a:fld id="{9EE1D23A-55C4-7542-8A1B-C225D7430AAE}" type="slidenum">
              <a:rPr lang="uk-UA" altLang="en-US" smtClean="0"/>
              <a:pPr/>
              <a:t>20</a:t>
            </a:fld>
            <a:endParaRPr lang="uk-UA" altLang="en-US" dirty="0"/>
          </a:p>
        </p:txBody>
      </p:sp>
      <p:sp>
        <p:nvSpPr>
          <p:cNvPr id="4" name="Content Placeholder 3">
            <a:extLst>
              <a:ext uri="{FF2B5EF4-FFF2-40B4-BE49-F238E27FC236}">
                <a16:creationId xmlns:a16="http://schemas.microsoft.com/office/drawing/2014/main" id="{3D40234C-371B-18CB-4866-287F734CA131}"/>
              </a:ext>
            </a:extLst>
          </p:cNvPr>
          <p:cNvSpPr>
            <a:spLocks noGrp="1"/>
          </p:cNvSpPr>
          <p:nvPr>
            <p:ph sz="quarter" idx="16"/>
          </p:nvPr>
        </p:nvSpPr>
        <p:spPr>
          <a:xfrm>
            <a:off x="241638" y="1561539"/>
            <a:ext cx="4894566" cy="3794231"/>
          </a:xfrm>
        </p:spPr>
        <p:txBody>
          <a:bodyPr/>
          <a:lstStyle/>
          <a:p>
            <a:r>
              <a:rPr lang="en-US" dirty="0"/>
              <a:t>Step 1: Enable ROA</a:t>
            </a:r>
          </a:p>
          <a:p>
            <a:r>
              <a:rPr lang="en-US" dirty="0"/>
              <a:t>GCC region is doing good in terms of Route Origin </a:t>
            </a:r>
            <a:r>
              <a:rPr lang="en-US" dirty="0" err="1"/>
              <a:t>Authorisation</a:t>
            </a:r>
            <a:endParaRPr lang="en-US" dirty="0"/>
          </a:p>
        </p:txBody>
      </p:sp>
      <p:sp>
        <p:nvSpPr>
          <p:cNvPr id="11" name="TextBox 10">
            <a:extLst>
              <a:ext uri="{FF2B5EF4-FFF2-40B4-BE49-F238E27FC236}">
                <a16:creationId xmlns:a16="http://schemas.microsoft.com/office/drawing/2014/main" id="{33511A57-FCD8-F68C-AAA3-0C6CCA46DAF3}"/>
              </a:ext>
            </a:extLst>
          </p:cNvPr>
          <p:cNvSpPr txBox="1"/>
          <p:nvPr/>
        </p:nvSpPr>
        <p:spPr>
          <a:xfrm>
            <a:off x="6896032" y="5972731"/>
            <a:ext cx="4045086" cy="369332"/>
          </a:xfrm>
          <a:prstGeom prst="rect">
            <a:avLst/>
          </a:prstGeom>
          <a:noFill/>
        </p:spPr>
        <p:txBody>
          <a:bodyPr wrap="square">
            <a:spAutoFit/>
          </a:bodyPr>
          <a:lstStyle/>
          <a:p>
            <a:r>
              <a:rPr lang="en-US" dirty="0"/>
              <a:t>https://</a:t>
            </a:r>
            <a:r>
              <a:rPr lang="en-US" dirty="0" err="1"/>
              <a:t>stats.labs.apnic.net</a:t>
            </a:r>
            <a:r>
              <a:rPr lang="en-US" dirty="0"/>
              <a:t>/</a:t>
            </a:r>
            <a:r>
              <a:rPr lang="en-US" dirty="0" err="1"/>
              <a:t>roa</a:t>
            </a:r>
            <a:r>
              <a:rPr lang="en-US" dirty="0"/>
              <a:t>/SA</a:t>
            </a:r>
          </a:p>
        </p:txBody>
      </p:sp>
      <p:pic>
        <p:nvPicPr>
          <p:cNvPr id="6" name="Picture 5" descr="A map of countries/regions with different colored areas&#10;&#10;Description automatically generated">
            <a:extLst>
              <a:ext uri="{FF2B5EF4-FFF2-40B4-BE49-F238E27FC236}">
                <a16:creationId xmlns:a16="http://schemas.microsoft.com/office/drawing/2014/main" id="{72916959-DA6F-D014-5772-2199E0A196F7}"/>
              </a:ext>
            </a:extLst>
          </p:cNvPr>
          <p:cNvPicPr>
            <a:picLocks noChangeAspect="1"/>
          </p:cNvPicPr>
          <p:nvPr/>
        </p:nvPicPr>
        <p:blipFill rotWithShape="1">
          <a:blip r:embed="rId2"/>
          <a:srcRect l="16765" r="18982"/>
          <a:stretch/>
        </p:blipFill>
        <p:spPr>
          <a:xfrm>
            <a:off x="6096000" y="964577"/>
            <a:ext cx="4994031" cy="4779145"/>
          </a:xfrm>
          <a:prstGeom prst="rect">
            <a:avLst/>
          </a:prstGeom>
        </p:spPr>
      </p:pic>
    </p:spTree>
    <p:extLst>
      <p:ext uri="{BB962C8B-B14F-4D97-AF65-F5344CB8AC3E}">
        <p14:creationId xmlns:p14="http://schemas.microsoft.com/office/powerpoint/2010/main" val="36128591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139D6-B98D-6097-925C-6181670A31A5}"/>
              </a:ext>
            </a:extLst>
          </p:cNvPr>
          <p:cNvSpPr>
            <a:spLocks noGrp="1"/>
          </p:cNvSpPr>
          <p:nvPr>
            <p:ph type="title"/>
          </p:nvPr>
        </p:nvSpPr>
        <p:spPr/>
        <p:txBody>
          <a:bodyPr/>
          <a:lstStyle/>
          <a:p>
            <a:r>
              <a:rPr lang="en-US" dirty="0"/>
              <a:t>RPKI</a:t>
            </a:r>
          </a:p>
        </p:txBody>
      </p:sp>
      <p:sp>
        <p:nvSpPr>
          <p:cNvPr id="3" name="Slide Number Placeholder 2">
            <a:extLst>
              <a:ext uri="{FF2B5EF4-FFF2-40B4-BE49-F238E27FC236}">
                <a16:creationId xmlns:a16="http://schemas.microsoft.com/office/drawing/2014/main" id="{FA7F21CE-2914-10EC-F42D-DA092B3D0115}"/>
              </a:ext>
            </a:extLst>
          </p:cNvPr>
          <p:cNvSpPr>
            <a:spLocks noGrp="1"/>
          </p:cNvSpPr>
          <p:nvPr>
            <p:ph type="sldNum" sz="quarter" idx="15"/>
          </p:nvPr>
        </p:nvSpPr>
        <p:spPr/>
        <p:txBody>
          <a:bodyPr/>
          <a:lstStyle/>
          <a:p>
            <a:fld id="{9EE1D23A-55C4-7542-8A1B-C225D7430AAE}" type="slidenum">
              <a:rPr lang="uk-UA" altLang="en-US" smtClean="0"/>
              <a:pPr/>
              <a:t>21</a:t>
            </a:fld>
            <a:endParaRPr lang="uk-UA" altLang="en-US" dirty="0"/>
          </a:p>
        </p:txBody>
      </p:sp>
      <p:sp>
        <p:nvSpPr>
          <p:cNvPr id="4" name="Content Placeholder 3">
            <a:extLst>
              <a:ext uri="{FF2B5EF4-FFF2-40B4-BE49-F238E27FC236}">
                <a16:creationId xmlns:a16="http://schemas.microsoft.com/office/drawing/2014/main" id="{3D40234C-371B-18CB-4866-287F734CA131}"/>
              </a:ext>
            </a:extLst>
          </p:cNvPr>
          <p:cNvSpPr>
            <a:spLocks noGrp="1"/>
          </p:cNvSpPr>
          <p:nvPr>
            <p:ph sz="quarter" idx="16"/>
          </p:nvPr>
        </p:nvSpPr>
        <p:spPr>
          <a:xfrm>
            <a:off x="241638" y="1561539"/>
            <a:ext cx="5427642" cy="3794231"/>
          </a:xfrm>
        </p:spPr>
        <p:txBody>
          <a:bodyPr/>
          <a:lstStyle/>
          <a:p>
            <a:r>
              <a:rPr lang="en-US" dirty="0"/>
              <a:t>Step 2: Enable ROV</a:t>
            </a:r>
          </a:p>
          <a:p>
            <a:r>
              <a:rPr lang="en-US" dirty="0"/>
              <a:t>GCC Region is ”Not” doing good in terms of Route Origin Validation</a:t>
            </a:r>
          </a:p>
        </p:txBody>
      </p:sp>
      <p:sp>
        <p:nvSpPr>
          <p:cNvPr id="11" name="TextBox 10">
            <a:extLst>
              <a:ext uri="{FF2B5EF4-FFF2-40B4-BE49-F238E27FC236}">
                <a16:creationId xmlns:a16="http://schemas.microsoft.com/office/drawing/2014/main" id="{33511A57-FCD8-F68C-AAA3-0C6CCA46DAF3}"/>
              </a:ext>
            </a:extLst>
          </p:cNvPr>
          <p:cNvSpPr txBox="1"/>
          <p:nvPr/>
        </p:nvSpPr>
        <p:spPr>
          <a:xfrm>
            <a:off x="6896032" y="5972731"/>
            <a:ext cx="4045086" cy="369332"/>
          </a:xfrm>
          <a:prstGeom prst="rect">
            <a:avLst/>
          </a:prstGeom>
          <a:noFill/>
        </p:spPr>
        <p:txBody>
          <a:bodyPr wrap="square">
            <a:spAutoFit/>
          </a:bodyPr>
          <a:lstStyle/>
          <a:p>
            <a:r>
              <a:rPr lang="en-US" dirty="0"/>
              <a:t>https://</a:t>
            </a:r>
            <a:r>
              <a:rPr lang="en-US" dirty="0" err="1"/>
              <a:t>stats.labs.apnic.net</a:t>
            </a:r>
            <a:r>
              <a:rPr lang="en-US" dirty="0"/>
              <a:t>/</a:t>
            </a:r>
            <a:r>
              <a:rPr lang="en-US" dirty="0" err="1"/>
              <a:t>rpki</a:t>
            </a:r>
            <a:r>
              <a:rPr lang="en-US" dirty="0"/>
              <a:t>/SA</a:t>
            </a:r>
          </a:p>
        </p:txBody>
      </p:sp>
      <p:pic>
        <p:nvPicPr>
          <p:cNvPr id="7" name="Picture 6" descr="A map of countries/regions with different colored areas&#10;&#10;Description automatically generated">
            <a:extLst>
              <a:ext uri="{FF2B5EF4-FFF2-40B4-BE49-F238E27FC236}">
                <a16:creationId xmlns:a16="http://schemas.microsoft.com/office/drawing/2014/main" id="{2B40C87F-1274-084C-3C8B-8ABD50160544}"/>
              </a:ext>
            </a:extLst>
          </p:cNvPr>
          <p:cNvPicPr>
            <a:picLocks noChangeAspect="1"/>
          </p:cNvPicPr>
          <p:nvPr/>
        </p:nvPicPr>
        <p:blipFill>
          <a:blip r:embed="rId2"/>
          <a:stretch>
            <a:fillRect/>
          </a:stretch>
        </p:blipFill>
        <p:spPr>
          <a:xfrm>
            <a:off x="6372225" y="721947"/>
            <a:ext cx="5092700" cy="4851400"/>
          </a:xfrm>
          <a:prstGeom prst="rect">
            <a:avLst/>
          </a:prstGeom>
        </p:spPr>
      </p:pic>
    </p:spTree>
    <p:extLst>
      <p:ext uri="{BB962C8B-B14F-4D97-AF65-F5344CB8AC3E}">
        <p14:creationId xmlns:p14="http://schemas.microsoft.com/office/powerpoint/2010/main" val="15863573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61911-3881-1E1F-8840-7F2F9FC34B94}"/>
              </a:ext>
            </a:extLst>
          </p:cNvPr>
          <p:cNvSpPr>
            <a:spLocks noGrp="1"/>
          </p:cNvSpPr>
          <p:nvPr>
            <p:ph type="title"/>
          </p:nvPr>
        </p:nvSpPr>
        <p:spPr/>
        <p:txBody>
          <a:bodyPr/>
          <a:lstStyle/>
          <a:p>
            <a:r>
              <a:rPr lang="en-US" dirty="0"/>
              <a:t>So, What is the Solution?	</a:t>
            </a:r>
          </a:p>
        </p:txBody>
      </p:sp>
      <p:sp>
        <p:nvSpPr>
          <p:cNvPr id="3" name="Slide Number Placeholder 2">
            <a:extLst>
              <a:ext uri="{FF2B5EF4-FFF2-40B4-BE49-F238E27FC236}">
                <a16:creationId xmlns:a16="http://schemas.microsoft.com/office/drawing/2014/main" id="{76FC224B-118C-4347-1C77-D00B11FF27CD}"/>
              </a:ext>
            </a:extLst>
          </p:cNvPr>
          <p:cNvSpPr>
            <a:spLocks noGrp="1"/>
          </p:cNvSpPr>
          <p:nvPr>
            <p:ph type="sldNum" sz="quarter" idx="15"/>
          </p:nvPr>
        </p:nvSpPr>
        <p:spPr/>
        <p:txBody>
          <a:bodyPr/>
          <a:lstStyle/>
          <a:p>
            <a:fld id="{9EE1D23A-55C4-7542-8A1B-C225D7430AAE}" type="slidenum">
              <a:rPr lang="uk-UA" altLang="en-US" smtClean="0"/>
              <a:pPr/>
              <a:t>22</a:t>
            </a:fld>
            <a:endParaRPr lang="uk-UA" altLang="en-US" dirty="0"/>
          </a:p>
        </p:txBody>
      </p:sp>
      <p:sp>
        <p:nvSpPr>
          <p:cNvPr id="4" name="Content Placeholder 3">
            <a:extLst>
              <a:ext uri="{FF2B5EF4-FFF2-40B4-BE49-F238E27FC236}">
                <a16:creationId xmlns:a16="http://schemas.microsoft.com/office/drawing/2014/main" id="{F3CE2C7A-8A1A-DC21-18A2-136CC01FC0D3}"/>
              </a:ext>
            </a:extLst>
          </p:cNvPr>
          <p:cNvSpPr>
            <a:spLocks noGrp="1"/>
          </p:cNvSpPr>
          <p:nvPr>
            <p:ph sz="quarter" idx="16"/>
          </p:nvPr>
        </p:nvSpPr>
        <p:spPr>
          <a:xfrm>
            <a:off x="539999" y="1561539"/>
            <a:ext cx="11121775" cy="1562661"/>
          </a:xfrm>
        </p:spPr>
        <p:txBody>
          <a:bodyPr/>
          <a:lstStyle/>
          <a:p>
            <a:pPr marL="342900" indent="-342900">
              <a:buFont typeface="Arial" panose="020B0604020202020204" pitchFamily="34" charset="0"/>
              <a:buChar char="•"/>
            </a:pPr>
            <a:r>
              <a:rPr lang="en-AU" dirty="0">
                <a:solidFill>
                  <a:schemeClr val="tx2"/>
                </a:solidFill>
              </a:rPr>
              <a:t>Don’t rely on 3</a:t>
            </a:r>
            <a:r>
              <a:rPr lang="en-AU" baseline="30000" dirty="0">
                <a:solidFill>
                  <a:schemeClr val="tx2"/>
                </a:solidFill>
              </a:rPr>
              <a:t>rd</a:t>
            </a:r>
            <a:r>
              <a:rPr lang="en-AU" dirty="0">
                <a:solidFill>
                  <a:schemeClr val="tx2"/>
                </a:solidFill>
              </a:rPr>
              <a:t> party IRR databases such as </a:t>
            </a:r>
            <a:r>
              <a:rPr lang="en-AU" dirty="0" err="1">
                <a:solidFill>
                  <a:schemeClr val="tx2"/>
                </a:solidFill>
              </a:rPr>
              <a:t>RADb</a:t>
            </a:r>
            <a:r>
              <a:rPr lang="en-AU" dirty="0">
                <a:solidFill>
                  <a:schemeClr val="tx2"/>
                </a:solidFill>
              </a:rPr>
              <a:t>, ALTDB etc, only use IRR services by RIRs .</a:t>
            </a:r>
          </a:p>
          <a:p>
            <a:pPr marL="342900" indent="-342900">
              <a:buFont typeface="Arial" panose="020B0604020202020204" pitchFamily="34" charset="0"/>
              <a:buChar char="•"/>
            </a:pPr>
            <a:r>
              <a:rPr lang="en-AU" sz="2400" dirty="0">
                <a:solidFill>
                  <a:schemeClr val="tx2"/>
                </a:solidFill>
              </a:rPr>
              <a:t>ROA uptake is very good in GCC Region and can easily replace IRR.</a:t>
            </a:r>
            <a:endParaRPr lang="en-AU" dirty="0">
              <a:solidFill>
                <a:schemeClr val="tx2"/>
              </a:solidFill>
            </a:endParaRPr>
          </a:p>
          <a:p>
            <a:pPr marL="342900" indent="-342900">
              <a:buFont typeface="Arial" panose="020B0604020202020204" pitchFamily="34" charset="0"/>
              <a:buChar char="•"/>
            </a:pPr>
            <a:r>
              <a:rPr lang="en-AU" dirty="0">
                <a:solidFill>
                  <a:schemeClr val="tx2"/>
                </a:solidFill>
              </a:rPr>
              <a:t>If someone has created route object for your resources, then contact IRR operator.</a:t>
            </a:r>
          </a:p>
          <a:p>
            <a:pPr marL="342900" indent="-342900">
              <a:buFont typeface="Arial" panose="020B0604020202020204" pitchFamily="34" charset="0"/>
              <a:buChar char="•"/>
            </a:pPr>
            <a:r>
              <a:rPr lang="en-AU" dirty="0">
                <a:solidFill>
                  <a:schemeClr val="tx2"/>
                </a:solidFill>
              </a:rPr>
              <a:t>Encourage operators to use RPKI (create ROAs – drop invalids).</a:t>
            </a:r>
          </a:p>
          <a:p>
            <a:pPr marL="342900" indent="-342900">
              <a:buFont typeface="Arial" panose="020B0604020202020204" pitchFamily="34" charset="0"/>
              <a:buChar char="•"/>
            </a:pPr>
            <a:r>
              <a:rPr lang="en-AU" dirty="0">
                <a:solidFill>
                  <a:schemeClr val="tx2"/>
                </a:solidFill>
              </a:rPr>
              <a:t>Start implementing Route Origin Validation (ROV).</a:t>
            </a:r>
          </a:p>
          <a:p>
            <a:pPr marL="342900" indent="-342900">
              <a:buFont typeface="Arial" panose="020B0604020202020204" pitchFamily="34" charset="0"/>
              <a:buChar char="•"/>
            </a:pPr>
            <a:r>
              <a:rPr lang="en-AU" b="1" u="sng" dirty="0">
                <a:solidFill>
                  <a:schemeClr val="tx2"/>
                </a:solidFill>
              </a:rPr>
              <a:t>Will you be interested in getting monthly reports of your resources?</a:t>
            </a:r>
          </a:p>
          <a:p>
            <a:pPr marL="342900" indent="-342900">
              <a:buFont typeface="Arial" panose="020B0604020202020204" pitchFamily="34" charset="0"/>
              <a:buChar char="•"/>
            </a:pPr>
            <a:r>
              <a:rPr lang="en-AU" b="1" u="sng" dirty="0">
                <a:solidFill>
                  <a:schemeClr val="tx2"/>
                </a:solidFill>
              </a:rPr>
              <a:t>Sign up for MANRS (</a:t>
            </a:r>
            <a:r>
              <a:rPr lang="en-AU" b="1" u="sng" dirty="0" err="1">
                <a:solidFill>
                  <a:schemeClr val="tx2"/>
                </a:solidFill>
              </a:rPr>
              <a:t>manrs.org</a:t>
            </a:r>
            <a:r>
              <a:rPr lang="en-AU" b="1" u="sng" dirty="0">
                <a:solidFill>
                  <a:schemeClr val="tx2"/>
                </a:solidFill>
              </a:rPr>
              <a:t>)</a:t>
            </a:r>
            <a:endParaRPr lang="en-US" b="1" u="sng" dirty="0">
              <a:solidFill>
                <a:schemeClr val="tx2"/>
              </a:solidFill>
            </a:endParaRPr>
          </a:p>
        </p:txBody>
      </p:sp>
    </p:spTree>
    <p:extLst>
      <p:ext uri="{BB962C8B-B14F-4D97-AF65-F5344CB8AC3E}">
        <p14:creationId xmlns:p14="http://schemas.microsoft.com/office/powerpoint/2010/main" val="22651546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F8102-0359-A29E-C7BF-2C5CCB8E6B28}"/>
              </a:ext>
            </a:extLst>
          </p:cNvPr>
          <p:cNvSpPr>
            <a:spLocks noGrp="1"/>
          </p:cNvSpPr>
          <p:nvPr>
            <p:ph type="title"/>
          </p:nvPr>
        </p:nvSpPr>
        <p:spPr/>
        <p:txBody>
          <a:bodyPr/>
          <a:lstStyle/>
          <a:p>
            <a:r>
              <a:rPr lang="en-US" dirty="0"/>
              <a:t>Before You Connect – Routing Etiquette</a:t>
            </a:r>
          </a:p>
        </p:txBody>
      </p:sp>
      <p:sp>
        <p:nvSpPr>
          <p:cNvPr id="3" name="Slide Number Placeholder 2">
            <a:extLst>
              <a:ext uri="{FF2B5EF4-FFF2-40B4-BE49-F238E27FC236}">
                <a16:creationId xmlns:a16="http://schemas.microsoft.com/office/drawing/2014/main" id="{936C743F-A0A5-A634-028B-2F335A450315}"/>
              </a:ext>
            </a:extLst>
          </p:cNvPr>
          <p:cNvSpPr>
            <a:spLocks noGrp="1"/>
          </p:cNvSpPr>
          <p:nvPr>
            <p:ph type="sldNum" sz="quarter" idx="15"/>
          </p:nvPr>
        </p:nvSpPr>
        <p:spPr/>
        <p:txBody>
          <a:bodyPr/>
          <a:lstStyle/>
          <a:p>
            <a:fld id="{9EE1D23A-55C4-7542-8A1B-C225D7430AAE}" type="slidenum">
              <a:rPr lang="uk-UA" altLang="en-US" smtClean="0"/>
              <a:pPr/>
              <a:t>3</a:t>
            </a:fld>
            <a:endParaRPr lang="uk-UA" altLang="en-US" dirty="0"/>
          </a:p>
        </p:txBody>
      </p:sp>
      <p:sp>
        <p:nvSpPr>
          <p:cNvPr id="4" name="Content Placeholder 3">
            <a:extLst>
              <a:ext uri="{FF2B5EF4-FFF2-40B4-BE49-F238E27FC236}">
                <a16:creationId xmlns:a16="http://schemas.microsoft.com/office/drawing/2014/main" id="{1D5EDF2A-1724-7A3C-E893-2D9C9FE15AA1}"/>
              </a:ext>
            </a:extLst>
          </p:cNvPr>
          <p:cNvSpPr>
            <a:spLocks noGrp="1"/>
          </p:cNvSpPr>
          <p:nvPr>
            <p:ph sz="quarter" idx="16"/>
          </p:nvPr>
        </p:nvSpPr>
        <p:spPr/>
        <p:txBody>
          <a:bodyPr/>
          <a:lstStyle/>
          <a:p>
            <a:r>
              <a:rPr lang="en-US" dirty="0"/>
              <a:t>There are certain formal routing etiquettes which every network operator should follow, for example make sure:</a:t>
            </a:r>
          </a:p>
          <a:p>
            <a:pPr marL="342900" indent="-342900">
              <a:buFont typeface="Arial" panose="020B0604020202020204" pitchFamily="34" charset="0"/>
              <a:buChar char="•"/>
            </a:pPr>
            <a:r>
              <a:rPr lang="en-US" b="1" dirty="0"/>
              <a:t>All route objects </a:t>
            </a:r>
            <a:r>
              <a:rPr lang="en-US" dirty="0"/>
              <a:t>exist in the </a:t>
            </a:r>
            <a:r>
              <a:rPr lang="en-US" b="1" dirty="0"/>
              <a:t>IRR</a:t>
            </a:r>
            <a:r>
              <a:rPr lang="en-US" dirty="0"/>
              <a:t> database of your respective RIR (RIPE NCC). Create AS-SET if required with correct downstream customers.</a:t>
            </a:r>
          </a:p>
          <a:p>
            <a:pPr marL="342900" indent="-342900">
              <a:buFont typeface="Arial" panose="020B0604020202020204" pitchFamily="34" charset="0"/>
              <a:buChar char="•"/>
            </a:pPr>
            <a:r>
              <a:rPr lang="en-US" dirty="0"/>
              <a:t>Route Origin </a:t>
            </a:r>
            <a:r>
              <a:rPr lang="en-US" dirty="0" err="1"/>
              <a:t>Authorisation</a:t>
            </a:r>
            <a:r>
              <a:rPr lang="en-US" dirty="0"/>
              <a:t> (</a:t>
            </a:r>
            <a:r>
              <a:rPr lang="en-US" b="1" dirty="0"/>
              <a:t>ROA</a:t>
            </a:r>
            <a:r>
              <a:rPr lang="en-US" dirty="0"/>
              <a:t>) is created for all the routes you wish to advertise from your network (ASN).</a:t>
            </a:r>
          </a:p>
          <a:p>
            <a:pPr marL="342900" indent="-342900">
              <a:buFont typeface="Arial" panose="020B0604020202020204" pitchFamily="34" charset="0"/>
              <a:buChar char="•"/>
            </a:pPr>
            <a:r>
              <a:rPr lang="en-US" dirty="0"/>
              <a:t>To check for any stale or old route objects in un-authenticated IRR databases such as </a:t>
            </a:r>
            <a:r>
              <a:rPr lang="en-US" dirty="0" err="1"/>
              <a:t>RADb</a:t>
            </a:r>
            <a:r>
              <a:rPr lang="en-US" dirty="0"/>
              <a:t>, ALTDB etc.</a:t>
            </a:r>
          </a:p>
          <a:p>
            <a:pPr marL="342900" indent="-342900">
              <a:buFont typeface="Arial" panose="020B0604020202020204" pitchFamily="34" charset="0"/>
              <a:buChar char="•"/>
            </a:pPr>
            <a:r>
              <a:rPr lang="en-US" dirty="0"/>
              <a:t>To add details of your network and peering details in </a:t>
            </a:r>
            <a:r>
              <a:rPr lang="en-US" b="1" dirty="0" err="1"/>
              <a:t>PeeringDB</a:t>
            </a:r>
            <a:r>
              <a:rPr lang="en-US" b="1" dirty="0"/>
              <a:t>.</a:t>
            </a:r>
          </a:p>
          <a:p>
            <a:endParaRPr lang="en-US" dirty="0"/>
          </a:p>
          <a:p>
            <a:endParaRPr lang="en-US" dirty="0"/>
          </a:p>
        </p:txBody>
      </p:sp>
    </p:spTree>
    <p:extLst>
      <p:ext uri="{BB962C8B-B14F-4D97-AF65-F5344CB8AC3E}">
        <p14:creationId xmlns:p14="http://schemas.microsoft.com/office/powerpoint/2010/main" val="13297819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Slide Number Placeholder 5"/>
          <p:cNvSpPr>
            <a:spLocks noGrp="1"/>
          </p:cNvSpPr>
          <p:nvPr>
            <p:ph type="sldNum" sz="quarter" idx="11"/>
          </p:nvPr>
        </p:nvSpPr>
        <p:spPr/>
        <p:txBody>
          <a:bodyPr wrap="square" anchor="t">
            <a:normAutofit/>
          </a:bodyPr>
          <a:lstStyle>
            <a:lvl1pPr>
              <a:defRPr>
                <a:solidFill>
                  <a:schemeClr val="tx1"/>
                </a:solidFill>
                <a:latin typeface="Hind Light" charset="0"/>
                <a:ea typeface="ＭＳ Ｐゴシック" charset="-128"/>
              </a:defRPr>
            </a:lvl1pPr>
            <a:lvl2pPr marL="742950" indent="-285750">
              <a:defRPr>
                <a:solidFill>
                  <a:schemeClr val="tx1"/>
                </a:solidFill>
                <a:latin typeface="Hind Light" charset="0"/>
                <a:ea typeface="ＭＳ Ｐゴシック" charset="-128"/>
              </a:defRPr>
            </a:lvl2pPr>
            <a:lvl3pPr marL="1143000" indent="-228600">
              <a:defRPr>
                <a:solidFill>
                  <a:schemeClr val="tx1"/>
                </a:solidFill>
                <a:latin typeface="Hind Light" charset="0"/>
                <a:ea typeface="ＭＳ Ｐゴシック" charset="-128"/>
              </a:defRPr>
            </a:lvl3pPr>
            <a:lvl4pPr marL="1600200" indent="-228600">
              <a:defRPr>
                <a:solidFill>
                  <a:schemeClr val="tx1"/>
                </a:solidFill>
                <a:latin typeface="Hind Light" charset="0"/>
                <a:ea typeface="ＭＳ Ｐゴシック" charset="-128"/>
              </a:defRPr>
            </a:lvl4pPr>
            <a:lvl5pPr marL="2057400" indent="-228600">
              <a:defRPr>
                <a:solidFill>
                  <a:schemeClr val="tx1"/>
                </a:solidFill>
                <a:latin typeface="Hind Light" charset="0"/>
                <a:ea typeface="ＭＳ Ｐゴシック" charset="-128"/>
              </a:defRPr>
            </a:lvl5pPr>
            <a:lvl6pPr marL="2514600" indent="-228600" fontAlgn="base">
              <a:spcBef>
                <a:spcPct val="0"/>
              </a:spcBef>
              <a:spcAft>
                <a:spcPct val="0"/>
              </a:spcAft>
              <a:defRPr>
                <a:solidFill>
                  <a:schemeClr val="tx1"/>
                </a:solidFill>
                <a:latin typeface="Hind Light" charset="0"/>
                <a:ea typeface="ＭＳ Ｐゴシック" charset="-128"/>
              </a:defRPr>
            </a:lvl6pPr>
            <a:lvl7pPr marL="2971800" indent="-228600" fontAlgn="base">
              <a:spcBef>
                <a:spcPct val="0"/>
              </a:spcBef>
              <a:spcAft>
                <a:spcPct val="0"/>
              </a:spcAft>
              <a:defRPr>
                <a:solidFill>
                  <a:schemeClr val="tx1"/>
                </a:solidFill>
                <a:latin typeface="Hind Light" charset="0"/>
                <a:ea typeface="ＭＳ Ｐゴシック" charset="-128"/>
              </a:defRPr>
            </a:lvl7pPr>
            <a:lvl8pPr marL="3429000" indent="-228600" fontAlgn="base">
              <a:spcBef>
                <a:spcPct val="0"/>
              </a:spcBef>
              <a:spcAft>
                <a:spcPct val="0"/>
              </a:spcAft>
              <a:defRPr>
                <a:solidFill>
                  <a:schemeClr val="tx1"/>
                </a:solidFill>
                <a:latin typeface="Hind Light" charset="0"/>
                <a:ea typeface="ＭＳ Ｐゴシック" charset="-128"/>
              </a:defRPr>
            </a:lvl8pPr>
            <a:lvl9pPr marL="3886200" indent="-228600" fontAlgn="base">
              <a:spcBef>
                <a:spcPct val="0"/>
              </a:spcBef>
              <a:spcAft>
                <a:spcPct val="0"/>
              </a:spcAft>
              <a:defRPr>
                <a:solidFill>
                  <a:schemeClr val="tx1"/>
                </a:solidFill>
                <a:latin typeface="Hind Light" charset="0"/>
                <a:ea typeface="ＭＳ Ｐゴシック" charset="-128"/>
              </a:defRPr>
            </a:lvl9pPr>
          </a:lstStyle>
          <a:p>
            <a:pPr>
              <a:spcAft>
                <a:spcPts val="600"/>
              </a:spcAft>
            </a:pPr>
            <a:fld id="{797DCA1E-7B6B-C042-B29C-7C66D2614AAE}" type="slidenum">
              <a:rPr lang="uk-UA" altLang="en-US" smtClean="0">
                <a:solidFill>
                  <a:srgbClr val="EEF2EC"/>
                </a:solidFill>
              </a:rPr>
              <a:pPr>
                <a:spcAft>
                  <a:spcPts val="600"/>
                </a:spcAft>
              </a:pPr>
              <a:t>4</a:t>
            </a:fld>
            <a:endParaRPr lang="uk-UA" altLang="en-US">
              <a:solidFill>
                <a:srgbClr val="EEF2EC"/>
              </a:solidFill>
            </a:endParaRPr>
          </a:p>
        </p:txBody>
      </p:sp>
      <p:sp>
        <p:nvSpPr>
          <p:cNvPr id="6" name="TextBox 5">
            <a:extLst>
              <a:ext uri="{FF2B5EF4-FFF2-40B4-BE49-F238E27FC236}">
                <a16:creationId xmlns:a16="http://schemas.microsoft.com/office/drawing/2014/main" id="{E996BBEC-F14A-6C4F-BBD9-483F025A2E29}"/>
              </a:ext>
            </a:extLst>
          </p:cNvPr>
          <p:cNvSpPr txBox="1"/>
          <p:nvPr/>
        </p:nvSpPr>
        <p:spPr>
          <a:xfrm>
            <a:off x="5163671" y="2832847"/>
            <a:ext cx="0" cy="0"/>
          </a:xfrm>
          <a:prstGeom prst="rect">
            <a:avLst/>
          </a:prstGeom>
        </p:spPr>
        <p:txBody>
          <a:bodyPr vert="horz" wrap="none" lIns="0" tIns="0" rIns="0" bIns="0" rtlCol="0" anchor="t" anchorCtr="0">
            <a:noAutofit/>
          </a:bodyPr>
          <a:lstStyle/>
          <a:p>
            <a:pPr algn="l"/>
            <a:endParaRPr lang="en-GB" dirty="0">
              <a:latin typeface="+mn-lt"/>
            </a:endParaRPr>
          </a:p>
        </p:txBody>
      </p:sp>
      <p:sp>
        <p:nvSpPr>
          <p:cNvPr id="15" name="Subtitle 7">
            <a:extLst>
              <a:ext uri="{FF2B5EF4-FFF2-40B4-BE49-F238E27FC236}">
                <a16:creationId xmlns:a16="http://schemas.microsoft.com/office/drawing/2014/main" id="{ED5A114C-799F-C945-3CE2-70BAA99DC872}"/>
              </a:ext>
            </a:extLst>
          </p:cNvPr>
          <p:cNvSpPr txBox="1">
            <a:spLocks/>
          </p:cNvSpPr>
          <p:nvPr/>
        </p:nvSpPr>
        <p:spPr>
          <a:xfrm>
            <a:off x="175042" y="365251"/>
            <a:ext cx="10674163" cy="892559"/>
          </a:xfrm>
          <a:prstGeom prst="rect">
            <a:avLst/>
          </a:prstGeom>
        </p:spPr>
        <p:txBody>
          <a:bodyPr anchor="t">
            <a:normAutofit/>
          </a:bodyPr>
          <a:lstStyle>
            <a:lvl1pPr algn="l" rtl="0" eaLnBrk="1" fontAlgn="base" hangingPunct="1">
              <a:lnSpc>
                <a:spcPct val="100000"/>
              </a:lnSpc>
              <a:spcBef>
                <a:spcPct val="0"/>
              </a:spcBef>
              <a:spcAft>
                <a:spcPts val="1200"/>
              </a:spcAft>
              <a:buFont typeface="Arial" charset="0"/>
              <a:defRPr sz="2400" kern="1200" spc="20">
                <a:solidFill>
                  <a:schemeClr val="tx1"/>
                </a:solidFill>
                <a:latin typeface="+mn-lt"/>
                <a:ea typeface="Verdana" panose="020B0604030504040204" pitchFamily="34" charset="0"/>
                <a:cs typeface="Verdana" panose="020B0604030504040204" pitchFamily="34" charset="0"/>
              </a:defRPr>
            </a:lvl1pPr>
            <a:lvl2pPr marL="342900" indent="-342900" algn="l" rtl="0" eaLnBrk="1" fontAlgn="base" hangingPunct="1">
              <a:lnSpc>
                <a:spcPct val="100000"/>
              </a:lnSpc>
              <a:spcBef>
                <a:spcPct val="0"/>
              </a:spcBef>
              <a:spcAft>
                <a:spcPts val="600"/>
              </a:spcAft>
              <a:buFont typeface="Arial" panose="020B0604020202020204" pitchFamily="34" charset="0"/>
              <a:buChar char="•"/>
              <a:defRPr sz="2000" kern="1200" spc="20">
                <a:solidFill>
                  <a:schemeClr val="tx1"/>
                </a:solidFill>
                <a:latin typeface="+mn-lt"/>
                <a:ea typeface="Verdana" panose="020B0604030504040204" pitchFamily="34" charset="0"/>
                <a:cs typeface="Verdana" panose="020B0604030504040204" pitchFamily="34" charset="0"/>
              </a:defRPr>
            </a:lvl2pPr>
            <a:lvl3pPr marL="342900" indent="-342900" algn="l" rtl="0" eaLnBrk="1" fontAlgn="base" hangingPunct="1">
              <a:lnSpc>
                <a:spcPct val="100000"/>
              </a:lnSpc>
              <a:spcBef>
                <a:spcPct val="0"/>
              </a:spcBef>
              <a:spcAft>
                <a:spcPts val="0"/>
              </a:spcAft>
              <a:buSzPct val="72000"/>
              <a:buFont typeface="Arial" panose="020B0604020202020204" pitchFamily="34" charset="0"/>
              <a:buChar char="•"/>
              <a:defRPr sz="2400" kern="1200" spc="20">
                <a:solidFill>
                  <a:schemeClr val="tx1"/>
                </a:solidFill>
                <a:latin typeface="+mn-lt"/>
                <a:ea typeface="Verdana" panose="020B0604030504040204" pitchFamily="34" charset="0"/>
                <a:cs typeface="Verdana" panose="020B0604030504040204" pitchFamily="34" charset="0"/>
              </a:defRPr>
            </a:lvl3pPr>
            <a:lvl4pPr marL="322725" indent="0" algn="l" rtl="0" eaLnBrk="1" fontAlgn="base" hangingPunct="1">
              <a:lnSpc>
                <a:spcPct val="100000"/>
              </a:lnSpc>
              <a:spcBef>
                <a:spcPct val="0"/>
              </a:spcBef>
              <a:spcAft>
                <a:spcPct val="0"/>
              </a:spcAft>
              <a:buSzPct val="90000"/>
              <a:buFont typeface=".AppleSystemUIFont" charset="0"/>
              <a:buNone/>
              <a:defRPr sz="2400" kern="1200" spc="20">
                <a:solidFill>
                  <a:schemeClr val="tx1"/>
                </a:solidFill>
                <a:latin typeface="+mn-lt"/>
                <a:ea typeface="Verdana" panose="020B0604030504040204" pitchFamily="34" charset="0"/>
                <a:cs typeface="Verdana" panose="020B0604030504040204" pitchFamily="34" charset="0"/>
              </a:defRPr>
            </a:lvl4pPr>
            <a:lvl5pPr marL="917625" indent="-342900" algn="l" rtl="0" eaLnBrk="1" fontAlgn="base" hangingPunct="1">
              <a:lnSpc>
                <a:spcPct val="100000"/>
              </a:lnSpc>
              <a:spcBef>
                <a:spcPct val="0"/>
              </a:spcBef>
              <a:spcAft>
                <a:spcPts val="1500"/>
              </a:spcAft>
              <a:buSzPct val="75000"/>
              <a:buFont typeface="Arial" panose="020B0604020202020204" pitchFamily="34" charset="0"/>
              <a:buChar char="•"/>
              <a:defRPr sz="2000" kern="1200" spc="20">
                <a:solidFill>
                  <a:schemeClr val="tx1"/>
                </a:solidFill>
                <a:latin typeface="+mn-lt"/>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6000"/>
              </a:lnSpc>
              <a:spcAft>
                <a:spcPct val="0"/>
              </a:spcAft>
            </a:pPr>
            <a:r>
              <a:rPr lang="en-GB" sz="3600" dirty="0">
                <a:solidFill>
                  <a:schemeClr val="tx2"/>
                </a:solidFill>
              </a:rPr>
              <a:t>ISOC - Network Connectivity</a:t>
            </a:r>
            <a:endParaRPr lang="en-US" sz="3600" dirty="0">
              <a:solidFill>
                <a:schemeClr val="tx2"/>
              </a:solidFill>
            </a:endParaRPr>
          </a:p>
        </p:txBody>
      </p:sp>
      <p:pic>
        <p:nvPicPr>
          <p:cNvPr id="8" name="Picture 7" descr="Diagram&#10;&#10;Description automatically generated">
            <a:extLst>
              <a:ext uri="{FF2B5EF4-FFF2-40B4-BE49-F238E27FC236}">
                <a16:creationId xmlns:a16="http://schemas.microsoft.com/office/drawing/2014/main" id="{34A64CC7-6E1B-C182-9495-5C71F694E409}"/>
              </a:ext>
            </a:extLst>
          </p:cNvPr>
          <p:cNvPicPr>
            <a:picLocks noChangeAspect="1"/>
          </p:cNvPicPr>
          <p:nvPr/>
        </p:nvPicPr>
        <p:blipFill rotWithShape="1">
          <a:blip r:embed="rId3"/>
          <a:srcRect l="1533" t="1177" b="4563"/>
          <a:stretch/>
        </p:blipFill>
        <p:spPr>
          <a:xfrm>
            <a:off x="6215270" y="365251"/>
            <a:ext cx="5981190" cy="4948871"/>
          </a:xfrm>
          <a:prstGeom prst="rect">
            <a:avLst/>
          </a:prstGeom>
        </p:spPr>
      </p:pic>
      <p:pic>
        <p:nvPicPr>
          <p:cNvPr id="4" name="Picture 3" descr="Diagram&#10;&#10;Description automatically generated">
            <a:extLst>
              <a:ext uri="{FF2B5EF4-FFF2-40B4-BE49-F238E27FC236}">
                <a16:creationId xmlns:a16="http://schemas.microsoft.com/office/drawing/2014/main" id="{AC4C752B-451C-1E64-4162-FFE104E6A056}"/>
              </a:ext>
            </a:extLst>
          </p:cNvPr>
          <p:cNvPicPr>
            <a:picLocks noChangeAspect="1"/>
          </p:cNvPicPr>
          <p:nvPr/>
        </p:nvPicPr>
        <p:blipFill rotWithShape="1">
          <a:blip r:embed="rId4"/>
          <a:srcRect l="1012" t="2883" r="2332" b="7449"/>
          <a:stretch/>
        </p:blipFill>
        <p:spPr>
          <a:xfrm>
            <a:off x="175042" y="3429000"/>
            <a:ext cx="7538270" cy="3379163"/>
          </a:xfrm>
          <a:prstGeom prst="rect">
            <a:avLst/>
          </a:prstGeom>
        </p:spPr>
      </p:pic>
      <p:pic>
        <p:nvPicPr>
          <p:cNvPr id="11" name="Picture 10" descr="Table&#10;&#10;Description automatically generated">
            <a:extLst>
              <a:ext uri="{FF2B5EF4-FFF2-40B4-BE49-F238E27FC236}">
                <a16:creationId xmlns:a16="http://schemas.microsoft.com/office/drawing/2014/main" id="{8B79906F-3B0A-E06D-07FB-00ADCA080778}"/>
              </a:ext>
            </a:extLst>
          </p:cNvPr>
          <p:cNvPicPr>
            <a:picLocks noChangeAspect="1"/>
          </p:cNvPicPr>
          <p:nvPr/>
        </p:nvPicPr>
        <p:blipFill rotWithShape="1">
          <a:blip r:embed="rId5"/>
          <a:srcRect l="1472" t="7482" r="1903" b="25124"/>
          <a:stretch/>
        </p:blipFill>
        <p:spPr>
          <a:xfrm>
            <a:off x="175042" y="1236661"/>
            <a:ext cx="8603147" cy="1164398"/>
          </a:xfrm>
          <a:prstGeom prst="rect">
            <a:avLst/>
          </a:prstGeom>
        </p:spPr>
      </p:pic>
    </p:spTree>
    <p:extLst>
      <p:ext uri="{BB962C8B-B14F-4D97-AF65-F5344CB8AC3E}">
        <p14:creationId xmlns:p14="http://schemas.microsoft.com/office/powerpoint/2010/main" val="30431599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Slide Number Placeholder 5"/>
          <p:cNvSpPr>
            <a:spLocks noGrp="1"/>
          </p:cNvSpPr>
          <p:nvPr>
            <p:ph type="sldNum" sz="quarter" idx="11"/>
          </p:nvPr>
        </p:nvSpPr>
        <p:spPr/>
        <p:txBody>
          <a:bodyPr wrap="square" anchor="t">
            <a:normAutofit/>
          </a:bodyPr>
          <a:lstStyle>
            <a:lvl1pPr>
              <a:defRPr>
                <a:solidFill>
                  <a:schemeClr val="tx1"/>
                </a:solidFill>
                <a:latin typeface="Hind Light" charset="0"/>
                <a:ea typeface="ＭＳ Ｐゴシック" charset="-128"/>
              </a:defRPr>
            </a:lvl1pPr>
            <a:lvl2pPr marL="742950" indent="-285750">
              <a:defRPr>
                <a:solidFill>
                  <a:schemeClr val="tx1"/>
                </a:solidFill>
                <a:latin typeface="Hind Light" charset="0"/>
                <a:ea typeface="ＭＳ Ｐゴシック" charset="-128"/>
              </a:defRPr>
            </a:lvl2pPr>
            <a:lvl3pPr marL="1143000" indent="-228600">
              <a:defRPr>
                <a:solidFill>
                  <a:schemeClr val="tx1"/>
                </a:solidFill>
                <a:latin typeface="Hind Light" charset="0"/>
                <a:ea typeface="ＭＳ Ｐゴシック" charset="-128"/>
              </a:defRPr>
            </a:lvl3pPr>
            <a:lvl4pPr marL="1600200" indent="-228600">
              <a:defRPr>
                <a:solidFill>
                  <a:schemeClr val="tx1"/>
                </a:solidFill>
                <a:latin typeface="Hind Light" charset="0"/>
                <a:ea typeface="ＭＳ Ｐゴシック" charset="-128"/>
              </a:defRPr>
            </a:lvl4pPr>
            <a:lvl5pPr marL="2057400" indent="-228600">
              <a:defRPr>
                <a:solidFill>
                  <a:schemeClr val="tx1"/>
                </a:solidFill>
                <a:latin typeface="Hind Light" charset="0"/>
                <a:ea typeface="ＭＳ Ｐゴシック" charset="-128"/>
              </a:defRPr>
            </a:lvl5pPr>
            <a:lvl6pPr marL="2514600" indent="-228600" fontAlgn="base">
              <a:spcBef>
                <a:spcPct val="0"/>
              </a:spcBef>
              <a:spcAft>
                <a:spcPct val="0"/>
              </a:spcAft>
              <a:defRPr>
                <a:solidFill>
                  <a:schemeClr val="tx1"/>
                </a:solidFill>
                <a:latin typeface="Hind Light" charset="0"/>
                <a:ea typeface="ＭＳ Ｐゴシック" charset="-128"/>
              </a:defRPr>
            </a:lvl6pPr>
            <a:lvl7pPr marL="2971800" indent="-228600" fontAlgn="base">
              <a:spcBef>
                <a:spcPct val="0"/>
              </a:spcBef>
              <a:spcAft>
                <a:spcPct val="0"/>
              </a:spcAft>
              <a:defRPr>
                <a:solidFill>
                  <a:schemeClr val="tx1"/>
                </a:solidFill>
                <a:latin typeface="Hind Light" charset="0"/>
                <a:ea typeface="ＭＳ Ｐゴシック" charset="-128"/>
              </a:defRPr>
            </a:lvl7pPr>
            <a:lvl8pPr marL="3429000" indent="-228600" fontAlgn="base">
              <a:spcBef>
                <a:spcPct val="0"/>
              </a:spcBef>
              <a:spcAft>
                <a:spcPct val="0"/>
              </a:spcAft>
              <a:defRPr>
                <a:solidFill>
                  <a:schemeClr val="tx1"/>
                </a:solidFill>
                <a:latin typeface="Hind Light" charset="0"/>
                <a:ea typeface="ＭＳ Ｐゴシック" charset="-128"/>
              </a:defRPr>
            </a:lvl8pPr>
            <a:lvl9pPr marL="3886200" indent="-228600" fontAlgn="base">
              <a:spcBef>
                <a:spcPct val="0"/>
              </a:spcBef>
              <a:spcAft>
                <a:spcPct val="0"/>
              </a:spcAft>
              <a:defRPr>
                <a:solidFill>
                  <a:schemeClr val="tx1"/>
                </a:solidFill>
                <a:latin typeface="Hind Light" charset="0"/>
                <a:ea typeface="ＭＳ Ｐゴシック" charset="-128"/>
              </a:defRPr>
            </a:lvl9pPr>
          </a:lstStyle>
          <a:p>
            <a:pPr>
              <a:spcAft>
                <a:spcPts val="600"/>
              </a:spcAft>
            </a:pPr>
            <a:fld id="{797DCA1E-7B6B-C042-B29C-7C66D2614AAE}" type="slidenum">
              <a:rPr lang="uk-UA" altLang="en-US" smtClean="0">
                <a:solidFill>
                  <a:srgbClr val="EEF2EC"/>
                </a:solidFill>
              </a:rPr>
              <a:pPr>
                <a:spcAft>
                  <a:spcPts val="600"/>
                </a:spcAft>
              </a:pPr>
              <a:t>5</a:t>
            </a:fld>
            <a:endParaRPr lang="uk-UA" altLang="en-US">
              <a:solidFill>
                <a:srgbClr val="EEF2EC"/>
              </a:solidFill>
            </a:endParaRPr>
          </a:p>
        </p:txBody>
      </p:sp>
      <p:sp>
        <p:nvSpPr>
          <p:cNvPr id="6" name="TextBox 5">
            <a:extLst>
              <a:ext uri="{FF2B5EF4-FFF2-40B4-BE49-F238E27FC236}">
                <a16:creationId xmlns:a16="http://schemas.microsoft.com/office/drawing/2014/main" id="{E996BBEC-F14A-6C4F-BBD9-483F025A2E29}"/>
              </a:ext>
            </a:extLst>
          </p:cNvPr>
          <p:cNvSpPr txBox="1"/>
          <p:nvPr/>
        </p:nvSpPr>
        <p:spPr>
          <a:xfrm>
            <a:off x="5163671" y="2832847"/>
            <a:ext cx="0" cy="0"/>
          </a:xfrm>
          <a:prstGeom prst="rect">
            <a:avLst/>
          </a:prstGeom>
        </p:spPr>
        <p:txBody>
          <a:bodyPr vert="horz" wrap="none" lIns="0" tIns="0" rIns="0" bIns="0" rtlCol="0" anchor="t" anchorCtr="0">
            <a:noAutofit/>
          </a:bodyPr>
          <a:lstStyle/>
          <a:p>
            <a:pPr algn="l"/>
            <a:endParaRPr lang="en-GB" dirty="0">
              <a:latin typeface="+mn-lt"/>
            </a:endParaRPr>
          </a:p>
        </p:txBody>
      </p:sp>
      <p:pic>
        <p:nvPicPr>
          <p:cNvPr id="3" name="Picture 2" descr="Text&#10;&#10;Description automatically generated">
            <a:extLst>
              <a:ext uri="{FF2B5EF4-FFF2-40B4-BE49-F238E27FC236}">
                <a16:creationId xmlns:a16="http://schemas.microsoft.com/office/drawing/2014/main" id="{FFAF4619-79B3-BDB3-A119-8677C0F3D9A3}"/>
              </a:ext>
            </a:extLst>
          </p:cNvPr>
          <p:cNvPicPr>
            <a:picLocks noChangeAspect="1"/>
          </p:cNvPicPr>
          <p:nvPr/>
        </p:nvPicPr>
        <p:blipFill>
          <a:blip r:embed="rId3"/>
          <a:stretch>
            <a:fillRect/>
          </a:stretch>
        </p:blipFill>
        <p:spPr>
          <a:xfrm>
            <a:off x="122031" y="977534"/>
            <a:ext cx="6398039" cy="4150401"/>
          </a:xfrm>
          <a:prstGeom prst="rect">
            <a:avLst/>
          </a:prstGeom>
        </p:spPr>
      </p:pic>
      <p:pic>
        <p:nvPicPr>
          <p:cNvPr id="5" name="Picture 4" descr="Text&#10;&#10;Description automatically generated">
            <a:extLst>
              <a:ext uri="{FF2B5EF4-FFF2-40B4-BE49-F238E27FC236}">
                <a16:creationId xmlns:a16="http://schemas.microsoft.com/office/drawing/2014/main" id="{B7353205-F3D5-608C-ED45-FA6F3F8C0534}"/>
              </a:ext>
            </a:extLst>
          </p:cNvPr>
          <p:cNvPicPr>
            <a:picLocks noChangeAspect="1"/>
          </p:cNvPicPr>
          <p:nvPr/>
        </p:nvPicPr>
        <p:blipFill>
          <a:blip r:embed="rId4"/>
          <a:stretch>
            <a:fillRect/>
          </a:stretch>
        </p:blipFill>
        <p:spPr>
          <a:xfrm>
            <a:off x="6801996" y="995773"/>
            <a:ext cx="5267973" cy="1931590"/>
          </a:xfrm>
          <a:prstGeom prst="rect">
            <a:avLst/>
          </a:prstGeom>
        </p:spPr>
      </p:pic>
      <p:pic>
        <p:nvPicPr>
          <p:cNvPr id="10" name="Picture 9" descr="Text&#10;&#10;Description automatically generated">
            <a:extLst>
              <a:ext uri="{FF2B5EF4-FFF2-40B4-BE49-F238E27FC236}">
                <a16:creationId xmlns:a16="http://schemas.microsoft.com/office/drawing/2014/main" id="{C18911B4-A7F8-0C76-9392-58DA7EA2FBFD}"/>
              </a:ext>
            </a:extLst>
          </p:cNvPr>
          <p:cNvPicPr>
            <a:picLocks noChangeAspect="1"/>
          </p:cNvPicPr>
          <p:nvPr/>
        </p:nvPicPr>
        <p:blipFill>
          <a:blip r:embed="rId5"/>
          <a:stretch>
            <a:fillRect/>
          </a:stretch>
        </p:blipFill>
        <p:spPr>
          <a:xfrm>
            <a:off x="6801995" y="3052139"/>
            <a:ext cx="5267973" cy="2044475"/>
          </a:xfrm>
          <a:prstGeom prst="rect">
            <a:avLst/>
          </a:prstGeom>
        </p:spPr>
      </p:pic>
      <p:sp>
        <p:nvSpPr>
          <p:cNvPr id="15" name="Subtitle 7">
            <a:extLst>
              <a:ext uri="{FF2B5EF4-FFF2-40B4-BE49-F238E27FC236}">
                <a16:creationId xmlns:a16="http://schemas.microsoft.com/office/drawing/2014/main" id="{ED5A114C-799F-C945-3CE2-70BAA99DC872}"/>
              </a:ext>
            </a:extLst>
          </p:cNvPr>
          <p:cNvSpPr txBox="1">
            <a:spLocks/>
          </p:cNvSpPr>
          <p:nvPr/>
        </p:nvSpPr>
        <p:spPr>
          <a:xfrm>
            <a:off x="360570" y="365251"/>
            <a:ext cx="10674163" cy="892559"/>
          </a:xfrm>
          <a:prstGeom prst="rect">
            <a:avLst/>
          </a:prstGeom>
        </p:spPr>
        <p:txBody>
          <a:bodyPr anchor="t">
            <a:normAutofit/>
          </a:bodyPr>
          <a:lstStyle>
            <a:lvl1pPr algn="l" rtl="0" eaLnBrk="1" fontAlgn="base" hangingPunct="1">
              <a:lnSpc>
                <a:spcPct val="100000"/>
              </a:lnSpc>
              <a:spcBef>
                <a:spcPct val="0"/>
              </a:spcBef>
              <a:spcAft>
                <a:spcPts val="1200"/>
              </a:spcAft>
              <a:buFont typeface="Arial" charset="0"/>
              <a:defRPr sz="2400" kern="1200" spc="20">
                <a:solidFill>
                  <a:schemeClr val="tx1"/>
                </a:solidFill>
                <a:latin typeface="+mn-lt"/>
                <a:ea typeface="Verdana" panose="020B0604030504040204" pitchFamily="34" charset="0"/>
                <a:cs typeface="Verdana" panose="020B0604030504040204" pitchFamily="34" charset="0"/>
              </a:defRPr>
            </a:lvl1pPr>
            <a:lvl2pPr marL="342900" indent="-342900" algn="l" rtl="0" eaLnBrk="1" fontAlgn="base" hangingPunct="1">
              <a:lnSpc>
                <a:spcPct val="100000"/>
              </a:lnSpc>
              <a:spcBef>
                <a:spcPct val="0"/>
              </a:spcBef>
              <a:spcAft>
                <a:spcPts val="600"/>
              </a:spcAft>
              <a:buFont typeface="Arial" panose="020B0604020202020204" pitchFamily="34" charset="0"/>
              <a:buChar char="•"/>
              <a:defRPr sz="2000" kern="1200" spc="20">
                <a:solidFill>
                  <a:schemeClr val="tx1"/>
                </a:solidFill>
                <a:latin typeface="+mn-lt"/>
                <a:ea typeface="Verdana" panose="020B0604030504040204" pitchFamily="34" charset="0"/>
                <a:cs typeface="Verdana" panose="020B0604030504040204" pitchFamily="34" charset="0"/>
              </a:defRPr>
            </a:lvl2pPr>
            <a:lvl3pPr marL="342900" indent="-342900" algn="l" rtl="0" eaLnBrk="1" fontAlgn="base" hangingPunct="1">
              <a:lnSpc>
                <a:spcPct val="100000"/>
              </a:lnSpc>
              <a:spcBef>
                <a:spcPct val="0"/>
              </a:spcBef>
              <a:spcAft>
                <a:spcPts val="0"/>
              </a:spcAft>
              <a:buSzPct val="72000"/>
              <a:buFont typeface="Arial" panose="020B0604020202020204" pitchFamily="34" charset="0"/>
              <a:buChar char="•"/>
              <a:defRPr sz="2400" kern="1200" spc="20">
                <a:solidFill>
                  <a:schemeClr val="tx1"/>
                </a:solidFill>
                <a:latin typeface="+mn-lt"/>
                <a:ea typeface="Verdana" panose="020B0604030504040204" pitchFamily="34" charset="0"/>
                <a:cs typeface="Verdana" panose="020B0604030504040204" pitchFamily="34" charset="0"/>
              </a:defRPr>
            </a:lvl3pPr>
            <a:lvl4pPr marL="322725" indent="0" algn="l" rtl="0" eaLnBrk="1" fontAlgn="base" hangingPunct="1">
              <a:lnSpc>
                <a:spcPct val="100000"/>
              </a:lnSpc>
              <a:spcBef>
                <a:spcPct val="0"/>
              </a:spcBef>
              <a:spcAft>
                <a:spcPct val="0"/>
              </a:spcAft>
              <a:buSzPct val="90000"/>
              <a:buFont typeface=".AppleSystemUIFont" charset="0"/>
              <a:buNone/>
              <a:defRPr sz="2400" kern="1200" spc="20">
                <a:solidFill>
                  <a:schemeClr val="tx1"/>
                </a:solidFill>
                <a:latin typeface="+mn-lt"/>
                <a:ea typeface="Verdana" panose="020B0604030504040204" pitchFamily="34" charset="0"/>
                <a:cs typeface="Verdana" panose="020B0604030504040204" pitchFamily="34" charset="0"/>
              </a:defRPr>
            </a:lvl4pPr>
            <a:lvl5pPr marL="917625" indent="-342900" algn="l" rtl="0" eaLnBrk="1" fontAlgn="base" hangingPunct="1">
              <a:lnSpc>
                <a:spcPct val="100000"/>
              </a:lnSpc>
              <a:spcBef>
                <a:spcPct val="0"/>
              </a:spcBef>
              <a:spcAft>
                <a:spcPts val="1500"/>
              </a:spcAft>
              <a:buSzPct val="75000"/>
              <a:buFont typeface="Arial" panose="020B0604020202020204" pitchFamily="34" charset="0"/>
              <a:buChar char="•"/>
              <a:defRPr sz="2000" kern="1200" spc="20">
                <a:solidFill>
                  <a:schemeClr val="tx1"/>
                </a:solidFill>
                <a:latin typeface="+mn-lt"/>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6000"/>
              </a:lnSpc>
              <a:spcAft>
                <a:spcPct val="0"/>
              </a:spcAft>
            </a:pPr>
            <a:r>
              <a:rPr lang="en-GB" sz="3600" dirty="0">
                <a:solidFill>
                  <a:schemeClr val="tx2"/>
                </a:solidFill>
              </a:rPr>
              <a:t>ISOC - Network Resources – Route Objects</a:t>
            </a:r>
            <a:endParaRPr lang="en-US" sz="3600" dirty="0">
              <a:solidFill>
                <a:schemeClr val="tx2"/>
              </a:solidFill>
            </a:endParaRPr>
          </a:p>
        </p:txBody>
      </p:sp>
      <p:pic>
        <p:nvPicPr>
          <p:cNvPr id="4" name="Picture 3">
            <a:extLst>
              <a:ext uri="{FF2B5EF4-FFF2-40B4-BE49-F238E27FC236}">
                <a16:creationId xmlns:a16="http://schemas.microsoft.com/office/drawing/2014/main" id="{ADD25F2A-4932-0846-8B64-648AD64EB58A}"/>
              </a:ext>
            </a:extLst>
          </p:cNvPr>
          <p:cNvPicPr>
            <a:picLocks noChangeAspect="1"/>
          </p:cNvPicPr>
          <p:nvPr/>
        </p:nvPicPr>
        <p:blipFill>
          <a:blip r:embed="rId6"/>
          <a:stretch>
            <a:fillRect/>
          </a:stretch>
        </p:blipFill>
        <p:spPr>
          <a:xfrm>
            <a:off x="2274656" y="5123118"/>
            <a:ext cx="6845990" cy="1754088"/>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Slide Number Placeholder 5"/>
          <p:cNvSpPr>
            <a:spLocks noGrp="1"/>
          </p:cNvSpPr>
          <p:nvPr>
            <p:ph type="sldNum" sz="quarter" idx="11"/>
          </p:nvPr>
        </p:nvSpPr>
        <p:spPr/>
        <p:txBody>
          <a:bodyPr wrap="square" anchor="t">
            <a:normAutofit/>
          </a:bodyPr>
          <a:lstStyle>
            <a:lvl1pPr>
              <a:defRPr>
                <a:solidFill>
                  <a:schemeClr val="tx1"/>
                </a:solidFill>
                <a:latin typeface="Hind Light" charset="0"/>
                <a:ea typeface="ＭＳ Ｐゴシック" charset="-128"/>
              </a:defRPr>
            </a:lvl1pPr>
            <a:lvl2pPr marL="742950" indent="-285750">
              <a:defRPr>
                <a:solidFill>
                  <a:schemeClr val="tx1"/>
                </a:solidFill>
                <a:latin typeface="Hind Light" charset="0"/>
                <a:ea typeface="ＭＳ Ｐゴシック" charset="-128"/>
              </a:defRPr>
            </a:lvl2pPr>
            <a:lvl3pPr marL="1143000" indent="-228600">
              <a:defRPr>
                <a:solidFill>
                  <a:schemeClr val="tx1"/>
                </a:solidFill>
                <a:latin typeface="Hind Light" charset="0"/>
                <a:ea typeface="ＭＳ Ｐゴシック" charset="-128"/>
              </a:defRPr>
            </a:lvl3pPr>
            <a:lvl4pPr marL="1600200" indent="-228600">
              <a:defRPr>
                <a:solidFill>
                  <a:schemeClr val="tx1"/>
                </a:solidFill>
                <a:latin typeface="Hind Light" charset="0"/>
                <a:ea typeface="ＭＳ Ｐゴシック" charset="-128"/>
              </a:defRPr>
            </a:lvl4pPr>
            <a:lvl5pPr marL="2057400" indent="-228600">
              <a:defRPr>
                <a:solidFill>
                  <a:schemeClr val="tx1"/>
                </a:solidFill>
                <a:latin typeface="Hind Light" charset="0"/>
                <a:ea typeface="ＭＳ Ｐゴシック" charset="-128"/>
              </a:defRPr>
            </a:lvl5pPr>
            <a:lvl6pPr marL="2514600" indent="-228600" fontAlgn="base">
              <a:spcBef>
                <a:spcPct val="0"/>
              </a:spcBef>
              <a:spcAft>
                <a:spcPct val="0"/>
              </a:spcAft>
              <a:defRPr>
                <a:solidFill>
                  <a:schemeClr val="tx1"/>
                </a:solidFill>
                <a:latin typeface="Hind Light" charset="0"/>
                <a:ea typeface="ＭＳ Ｐゴシック" charset="-128"/>
              </a:defRPr>
            </a:lvl6pPr>
            <a:lvl7pPr marL="2971800" indent="-228600" fontAlgn="base">
              <a:spcBef>
                <a:spcPct val="0"/>
              </a:spcBef>
              <a:spcAft>
                <a:spcPct val="0"/>
              </a:spcAft>
              <a:defRPr>
                <a:solidFill>
                  <a:schemeClr val="tx1"/>
                </a:solidFill>
                <a:latin typeface="Hind Light" charset="0"/>
                <a:ea typeface="ＭＳ Ｐゴシック" charset="-128"/>
              </a:defRPr>
            </a:lvl7pPr>
            <a:lvl8pPr marL="3429000" indent="-228600" fontAlgn="base">
              <a:spcBef>
                <a:spcPct val="0"/>
              </a:spcBef>
              <a:spcAft>
                <a:spcPct val="0"/>
              </a:spcAft>
              <a:defRPr>
                <a:solidFill>
                  <a:schemeClr val="tx1"/>
                </a:solidFill>
                <a:latin typeface="Hind Light" charset="0"/>
                <a:ea typeface="ＭＳ Ｐゴシック" charset="-128"/>
              </a:defRPr>
            </a:lvl8pPr>
            <a:lvl9pPr marL="3886200" indent="-228600" fontAlgn="base">
              <a:spcBef>
                <a:spcPct val="0"/>
              </a:spcBef>
              <a:spcAft>
                <a:spcPct val="0"/>
              </a:spcAft>
              <a:defRPr>
                <a:solidFill>
                  <a:schemeClr val="tx1"/>
                </a:solidFill>
                <a:latin typeface="Hind Light" charset="0"/>
                <a:ea typeface="ＭＳ Ｐゴシック" charset="-128"/>
              </a:defRPr>
            </a:lvl9pPr>
          </a:lstStyle>
          <a:p>
            <a:pPr>
              <a:spcAft>
                <a:spcPts val="600"/>
              </a:spcAft>
            </a:pPr>
            <a:fld id="{797DCA1E-7B6B-C042-B29C-7C66D2614AAE}" type="slidenum">
              <a:rPr lang="uk-UA" altLang="en-US" smtClean="0">
                <a:solidFill>
                  <a:srgbClr val="EEF2EC"/>
                </a:solidFill>
              </a:rPr>
              <a:pPr>
                <a:spcAft>
                  <a:spcPts val="600"/>
                </a:spcAft>
              </a:pPr>
              <a:t>6</a:t>
            </a:fld>
            <a:endParaRPr lang="uk-UA" altLang="en-US">
              <a:solidFill>
                <a:srgbClr val="EEF2EC"/>
              </a:solidFill>
            </a:endParaRPr>
          </a:p>
        </p:txBody>
      </p:sp>
      <p:sp>
        <p:nvSpPr>
          <p:cNvPr id="6" name="TextBox 5">
            <a:extLst>
              <a:ext uri="{FF2B5EF4-FFF2-40B4-BE49-F238E27FC236}">
                <a16:creationId xmlns:a16="http://schemas.microsoft.com/office/drawing/2014/main" id="{E996BBEC-F14A-6C4F-BBD9-483F025A2E29}"/>
              </a:ext>
            </a:extLst>
          </p:cNvPr>
          <p:cNvSpPr txBox="1"/>
          <p:nvPr/>
        </p:nvSpPr>
        <p:spPr>
          <a:xfrm>
            <a:off x="5163671" y="2832847"/>
            <a:ext cx="0" cy="0"/>
          </a:xfrm>
          <a:prstGeom prst="rect">
            <a:avLst/>
          </a:prstGeom>
        </p:spPr>
        <p:txBody>
          <a:bodyPr vert="horz" wrap="none" lIns="0" tIns="0" rIns="0" bIns="0" rtlCol="0" anchor="t" anchorCtr="0">
            <a:noAutofit/>
          </a:bodyPr>
          <a:lstStyle/>
          <a:p>
            <a:pPr algn="l"/>
            <a:endParaRPr lang="en-GB" dirty="0">
              <a:latin typeface="+mn-lt"/>
            </a:endParaRPr>
          </a:p>
        </p:txBody>
      </p:sp>
      <p:sp>
        <p:nvSpPr>
          <p:cNvPr id="15" name="Subtitle 7">
            <a:extLst>
              <a:ext uri="{FF2B5EF4-FFF2-40B4-BE49-F238E27FC236}">
                <a16:creationId xmlns:a16="http://schemas.microsoft.com/office/drawing/2014/main" id="{ED5A114C-799F-C945-3CE2-70BAA99DC872}"/>
              </a:ext>
            </a:extLst>
          </p:cNvPr>
          <p:cNvSpPr txBox="1">
            <a:spLocks/>
          </p:cNvSpPr>
          <p:nvPr/>
        </p:nvSpPr>
        <p:spPr>
          <a:xfrm>
            <a:off x="175042" y="365251"/>
            <a:ext cx="10674163" cy="892559"/>
          </a:xfrm>
          <a:prstGeom prst="rect">
            <a:avLst/>
          </a:prstGeom>
        </p:spPr>
        <p:txBody>
          <a:bodyPr anchor="t">
            <a:normAutofit/>
          </a:bodyPr>
          <a:lstStyle>
            <a:lvl1pPr algn="l" rtl="0" eaLnBrk="1" fontAlgn="base" hangingPunct="1">
              <a:lnSpc>
                <a:spcPct val="100000"/>
              </a:lnSpc>
              <a:spcBef>
                <a:spcPct val="0"/>
              </a:spcBef>
              <a:spcAft>
                <a:spcPts val="1200"/>
              </a:spcAft>
              <a:buFont typeface="Arial" charset="0"/>
              <a:defRPr sz="2400" kern="1200" spc="20">
                <a:solidFill>
                  <a:schemeClr val="tx1"/>
                </a:solidFill>
                <a:latin typeface="+mn-lt"/>
                <a:ea typeface="Verdana" panose="020B0604030504040204" pitchFamily="34" charset="0"/>
                <a:cs typeface="Verdana" panose="020B0604030504040204" pitchFamily="34" charset="0"/>
              </a:defRPr>
            </a:lvl1pPr>
            <a:lvl2pPr marL="342900" indent="-342900" algn="l" rtl="0" eaLnBrk="1" fontAlgn="base" hangingPunct="1">
              <a:lnSpc>
                <a:spcPct val="100000"/>
              </a:lnSpc>
              <a:spcBef>
                <a:spcPct val="0"/>
              </a:spcBef>
              <a:spcAft>
                <a:spcPts val="600"/>
              </a:spcAft>
              <a:buFont typeface="Arial" panose="020B0604020202020204" pitchFamily="34" charset="0"/>
              <a:buChar char="•"/>
              <a:defRPr sz="2000" kern="1200" spc="20">
                <a:solidFill>
                  <a:schemeClr val="tx1"/>
                </a:solidFill>
                <a:latin typeface="+mn-lt"/>
                <a:ea typeface="Verdana" panose="020B0604030504040204" pitchFamily="34" charset="0"/>
                <a:cs typeface="Verdana" panose="020B0604030504040204" pitchFamily="34" charset="0"/>
              </a:defRPr>
            </a:lvl2pPr>
            <a:lvl3pPr marL="342900" indent="-342900" algn="l" rtl="0" eaLnBrk="1" fontAlgn="base" hangingPunct="1">
              <a:lnSpc>
                <a:spcPct val="100000"/>
              </a:lnSpc>
              <a:spcBef>
                <a:spcPct val="0"/>
              </a:spcBef>
              <a:spcAft>
                <a:spcPts val="0"/>
              </a:spcAft>
              <a:buSzPct val="72000"/>
              <a:buFont typeface="Arial" panose="020B0604020202020204" pitchFamily="34" charset="0"/>
              <a:buChar char="•"/>
              <a:defRPr sz="2400" kern="1200" spc="20">
                <a:solidFill>
                  <a:schemeClr val="tx1"/>
                </a:solidFill>
                <a:latin typeface="+mn-lt"/>
                <a:ea typeface="Verdana" panose="020B0604030504040204" pitchFamily="34" charset="0"/>
                <a:cs typeface="Verdana" panose="020B0604030504040204" pitchFamily="34" charset="0"/>
              </a:defRPr>
            </a:lvl3pPr>
            <a:lvl4pPr marL="322725" indent="0" algn="l" rtl="0" eaLnBrk="1" fontAlgn="base" hangingPunct="1">
              <a:lnSpc>
                <a:spcPct val="100000"/>
              </a:lnSpc>
              <a:spcBef>
                <a:spcPct val="0"/>
              </a:spcBef>
              <a:spcAft>
                <a:spcPct val="0"/>
              </a:spcAft>
              <a:buSzPct val="90000"/>
              <a:buFont typeface=".AppleSystemUIFont" charset="0"/>
              <a:buNone/>
              <a:defRPr sz="2400" kern="1200" spc="20">
                <a:solidFill>
                  <a:schemeClr val="tx1"/>
                </a:solidFill>
                <a:latin typeface="+mn-lt"/>
                <a:ea typeface="Verdana" panose="020B0604030504040204" pitchFamily="34" charset="0"/>
                <a:cs typeface="Verdana" panose="020B0604030504040204" pitchFamily="34" charset="0"/>
              </a:defRPr>
            </a:lvl4pPr>
            <a:lvl5pPr marL="917625" indent="-342900" algn="l" rtl="0" eaLnBrk="1" fontAlgn="base" hangingPunct="1">
              <a:lnSpc>
                <a:spcPct val="100000"/>
              </a:lnSpc>
              <a:spcBef>
                <a:spcPct val="0"/>
              </a:spcBef>
              <a:spcAft>
                <a:spcPts val="1500"/>
              </a:spcAft>
              <a:buSzPct val="75000"/>
              <a:buFont typeface="Arial" panose="020B0604020202020204" pitchFamily="34" charset="0"/>
              <a:buChar char="•"/>
              <a:defRPr sz="2000" kern="1200" spc="20">
                <a:solidFill>
                  <a:schemeClr val="tx1"/>
                </a:solidFill>
                <a:latin typeface="+mn-lt"/>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6000"/>
              </a:lnSpc>
              <a:spcAft>
                <a:spcPct val="0"/>
              </a:spcAft>
            </a:pPr>
            <a:r>
              <a:rPr lang="en-GB" sz="3600" dirty="0">
                <a:solidFill>
                  <a:schemeClr val="tx2"/>
                </a:solidFill>
              </a:rPr>
              <a:t>ISOC - Network Resources - ROA</a:t>
            </a:r>
            <a:endParaRPr lang="en-US" sz="3600" dirty="0">
              <a:solidFill>
                <a:schemeClr val="tx2"/>
              </a:solidFill>
            </a:endParaRPr>
          </a:p>
        </p:txBody>
      </p:sp>
      <p:pic>
        <p:nvPicPr>
          <p:cNvPr id="2" name="Picture 1" descr="Table&#10;&#10;Description automatically generated with medium confidence">
            <a:extLst>
              <a:ext uri="{FF2B5EF4-FFF2-40B4-BE49-F238E27FC236}">
                <a16:creationId xmlns:a16="http://schemas.microsoft.com/office/drawing/2014/main" id="{68D2AF9C-FDDB-6476-DC93-1F7EBB93500F}"/>
              </a:ext>
            </a:extLst>
          </p:cNvPr>
          <p:cNvPicPr>
            <a:picLocks noChangeAspect="1"/>
          </p:cNvPicPr>
          <p:nvPr/>
        </p:nvPicPr>
        <p:blipFill rotWithShape="1">
          <a:blip r:embed="rId3"/>
          <a:srcRect l="6793" t="5893" r="3497"/>
          <a:stretch/>
        </p:blipFill>
        <p:spPr>
          <a:xfrm>
            <a:off x="4982817" y="3233530"/>
            <a:ext cx="6938651" cy="3624470"/>
          </a:xfrm>
          <a:prstGeom prst="rect">
            <a:avLst/>
          </a:prstGeom>
        </p:spPr>
      </p:pic>
      <p:pic>
        <p:nvPicPr>
          <p:cNvPr id="3" name="Content Placeholder 4" descr="Table&#10;&#10;Description automatically generated">
            <a:extLst>
              <a:ext uri="{FF2B5EF4-FFF2-40B4-BE49-F238E27FC236}">
                <a16:creationId xmlns:a16="http://schemas.microsoft.com/office/drawing/2014/main" id="{23BF0D4B-AF29-E9D4-75D0-9F7788184A09}"/>
              </a:ext>
            </a:extLst>
          </p:cNvPr>
          <p:cNvPicPr>
            <a:picLocks noGrp="1" noChangeAspect="1"/>
          </p:cNvPicPr>
          <p:nvPr>
            <p:ph idx="1"/>
          </p:nvPr>
        </p:nvPicPr>
        <p:blipFill rotWithShape="1">
          <a:blip r:embed="rId4"/>
          <a:srcRect l="2178" t="5893"/>
          <a:stretch/>
        </p:blipFill>
        <p:spPr>
          <a:xfrm>
            <a:off x="410816" y="947530"/>
            <a:ext cx="6300549" cy="3624470"/>
          </a:xfrm>
        </p:spPr>
      </p:pic>
    </p:spTree>
    <p:extLst>
      <p:ext uri="{BB962C8B-B14F-4D97-AF65-F5344CB8AC3E}">
        <p14:creationId xmlns:p14="http://schemas.microsoft.com/office/powerpoint/2010/main" val="9548113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E6604-E924-0473-5727-8C471CC1025C}"/>
              </a:ext>
            </a:extLst>
          </p:cNvPr>
          <p:cNvSpPr>
            <a:spLocks noGrp="1"/>
          </p:cNvSpPr>
          <p:nvPr>
            <p:ph type="title"/>
          </p:nvPr>
        </p:nvSpPr>
        <p:spPr/>
        <p:txBody>
          <a:bodyPr/>
          <a:lstStyle/>
          <a:p>
            <a:r>
              <a:rPr lang="en-US" dirty="0" err="1"/>
              <a:t>PeeringDB</a:t>
            </a:r>
            <a:endParaRPr lang="en-US" dirty="0"/>
          </a:p>
        </p:txBody>
      </p:sp>
      <p:sp>
        <p:nvSpPr>
          <p:cNvPr id="3" name="Slide Number Placeholder 2">
            <a:extLst>
              <a:ext uri="{FF2B5EF4-FFF2-40B4-BE49-F238E27FC236}">
                <a16:creationId xmlns:a16="http://schemas.microsoft.com/office/drawing/2014/main" id="{1688C66F-A2E5-02DC-F246-7B53BC5EFF05}"/>
              </a:ext>
            </a:extLst>
          </p:cNvPr>
          <p:cNvSpPr>
            <a:spLocks noGrp="1"/>
          </p:cNvSpPr>
          <p:nvPr>
            <p:ph type="sldNum" sz="quarter" idx="11"/>
          </p:nvPr>
        </p:nvSpPr>
        <p:spPr/>
        <p:txBody>
          <a:bodyPr/>
          <a:lstStyle/>
          <a:p>
            <a:fld id="{F49E1E4A-834C-074E-9FF0-961A1F8067B6}" type="slidenum">
              <a:rPr lang="en-GB" altLang="en-US" smtClean="0"/>
              <a:pPr/>
              <a:t>7</a:t>
            </a:fld>
            <a:endParaRPr lang="en-GB" altLang="en-US" dirty="0"/>
          </a:p>
        </p:txBody>
      </p:sp>
      <p:pic>
        <p:nvPicPr>
          <p:cNvPr id="6" name="Picture 5" descr="A screenshot of a computer&#10;&#10;Description automatically generated with low confidence">
            <a:extLst>
              <a:ext uri="{FF2B5EF4-FFF2-40B4-BE49-F238E27FC236}">
                <a16:creationId xmlns:a16="http://schemas.microsoft.com/office/drawing/2014/main" id="{6A7D81DD-425B-287C-8ADA-059A02FF147A}"/>
              </a:ext>
            </a:extLst>
          </p:cNvPr>
          <p:cNvPicPr>
            <a:picLocks noChangeAspect="1"/>
          </p:cNvPicPr>
          <p:nvPr/>
        </p:nvPicPr>
        <p:blipFill>
          <a:blip r:embed="rId2"/>
          <a:stretch>
            <a:fillRect/>
          </a:stretch>
        </p:blipFill>
        <p:spPr>
          <a:xfrm>
            <a:off x="88488" y="1191418"/>
            <a:ext cx="11996448" cy="5323682"/>
          </a:xfrm>
          <a:prstGeom prst="rect">
            <a:avLst/>
          </a:prstGeom>
        </p:spPr>
      </p:pic>
    </p:spTree>
    <p:extLst>
      <p:ext uri="{BB962C8B-B14F-4D97-AF65-F5344CB8AC3E}">
        <p14:creationId xmlns:p14="http://schemas.microsoft.com/office/powerpoint/2010/main" val="24032822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A9DCB5F-FE97-EF47-9DB0-7DD3E892CF21}"/>
              </a:ext>
            </a:extLst>
          </p:cNvPr>
          <p:cNvSpPr>
            <a:spLocks noGrp="1"/>
          </p:cNvSpPr>
          <p:nvPr>
            <p:ph type="sldNum" sz="quarter" idx="11"/>
          </p:nvPr>
        </p:nvSpPr>
        <p:spPr/>
        <p:txBody>
          <a:bodyPr/>
          <a:lstStyle/>
          <a:p>
            <a:fld id="{4B8AB820-61DF-364A-B4AF-D19149734C14}" type="slidenum">
              <a:rPr lang="uk-UA" altLang="en-US" smtClean="0"/>
              <a:pPr/>
              <a:t>8</a:t>
            </a:fld>
            <a:endParaRPr lang="uk-UA" altLang="en-US" dirty="0"/>
          </a:p>
        </p:txBody>
      </p:sp>
      <p:sp>
        <p:nvSpPr>
          <p:cNvPr id="3" name="Content Placeholder 2">
            <a:extLst>
              <a:ext uri="{FF2B5EF4-FFF2-40B4-BE49-F238E27FC236}">
                <a16:creationId xmlns:a16="http://schemas.microsoft.com/office/drawing/2014/main" id="{6D42C677-372E-5141-BE73-ABFFD9BF2995}"/>
              </a:ext>
            </a:extLst>
          </p:cNvPr>
          <p:cNvSpPr>
            <a:spLocks noGrp="1"/>
          </p:cNvSpPr>
          <p:nvPr>
            <p:ph sz="quarter" idx="12"/>
          </p:nvPr>
        </p:nvSpPr>
        <p:spPr>
          <a:xfrm>
            <a:off x="469901" y="1163227"/>
            <a:ext cx="10674163" cy="1257669"/>
          </a:xfrm>
        </p:spPr>
        <p:txBody>
          <a:bodyPr/>
          <a:lstStyle/>
          <a:p>
            <a:r>
              <a:rPr lang="en-US" dirty="0"/>
              <a:t>The Problem</a:t>
            </a:r>
          </a:p>
        </p:txBody>
      </p:sp>
      <p:sp>
        <p:nvSpPr>
          <p:cNvPr id="4" name="Text Placeholder 3">
            <a:extLst>
              <a:ext uri="{FF2B5EF4-FFF2-40B4-BE49-F238E27FC236}">
                <a16:creationId xmlns:a16="http://schemas.microsoft.com/office/drawing/2014/main" id="{76F5DF68-AB3B-E443-8386-23673325E11F}"/>
              </a:ext>
            </a:extLst>
          </p:cNvPr>
          <p:cNvSpPr>
            <a:spLocks noGrp="1"/>
          </p:cNvSpPr>
          <p:nvPr>
            <p:ph type="body" sz="quarter" idx="13"/>
          </p:nvPr>
        </p:nvSpPr>
        <p:spPr>
          <a:xfrm>
            <a:off x="469901" y="2420896"/>
            <a:ext cx="11191874" cy="1674232"/>
          </a:xfrm>
        </p:spPr>
        <p:txBody>
          <a:bodyPr/>
          <a:lstStyle/>
          <a:p>
            <a:r>
              <a:rPr lang="en-AU" dirty="0"/>
              <a:t>Network operators must publicly document their intended routing announcements in the appropriate RIR routing registry or create ROAs. This includes ASNs and IP prefixes originating on their own networks, as well as the networks for which they provide transit services. </a:t>
            </a:r>
          </a:p>
          <a:p>
            <a:endParaRPr lang="en-AU" dirty="0"/>
          </a:p>
          <a:p>
            <a:r>
              <a:rPr lang="en-AU" dirty="0"/>
              <a:t>Let’s see how GCC Region networks perform for RPKI?</a:t>
            </a:r>
          </a:p>
          <a:p>
            <a:endParaRPr lang="en-AU" dirty="0"/>
          </a:p>
        </p:txBody>
      </p:sp>
      <p:sp>
        <p:nvSpPr>
          <p:cNvPr id="5" name="TextBox 4">
            <a:extLst>
              <a:ext uri="{FF2B5EF4-FFF2-40B4-BE49-F238E27FC236}">
                <a16:creationId xmlns:a16="http://schemas.microsoft.com/office/drawing/2014/main" id="{26474CA7-DA23-BAA8-5B19-D111D761247F}"/>
              </a:ext>
            </a:extLst>
          </p:cNvPr>
          <p:cNvSpPr txBox="1"/>
          <p:nvPr/>
        </p:nvSpPr>
        <p:spPr>
          <a:xfrm>
            <a:off x="4200939" y="2226365"/>
            <a:ext cx="0" cy="0"/>
          </a:xfrm>
          <a:prstGeom prst="rect">
            <a:avLst/>
          </a:prstGeom>
        </p:spPr>
        <p:txBody>
          <a:bodyPr vert="horz" wrap="none" lIns="0" tIns="0" rIns="0" bIns="0" rtlCol="0" anchor="t" anchorCtr="0">
            <a:noAutofit/>
          </a:bodyPr>
          <a:lstStyle/>
          <a:p>
            <a:pPr algn="l"/>
            <a:endParaRPr lang="en-US" dirty="0">
              <a:latin typeface="+mn-lt"/>
            </a:endParaRPr>
          </a:p>
        </p:txBody>
      </p:sp>
      <p:sp>
        <p:nvSpPr>
          <p:cNvPr id="6" name="Content Placeholder 2">
            <a:extLst>
              <a:ext uri="{FF2B5EF4-FFF2-40B4-BE49-F238E27FC236}">
                <a16:creationId xmlns:a16="http://schemas.microsoft.com/office/drawing/2014/main" id="{12263038-6974-CC0E-AAE1-C8440EB8E7C5}"/>
              </a:ext>
            </a:extLst>
          </p:cNvPr>
          <p:cNvSpPr txBox="1">
            <a:spLocks/>
          </p:cNvSpPr>
          <p:nvPr/>
        </p:nvSpPr>
        <p:spPr>
          <a:xfrm>
            <a:off x="3273426" y="5445562"/>
            <a:ext cx="5447194" cy="1257669"/>
          </a:xfrm>
          <a:prstGeom prst="rect">
            <a:avLst/>
          </a:prstGeom>
        </p:spPr>
        <p:txBody>
          <a:bodyPr vert="horz" lIns="0" tIns="0" rIns="0" bIns="0" rtlCol="0" anchor="t" anchorCtr="0">
            <a:noAutofit/>
          </a:bodyPr>
          <a:lstStyle>
            <a:lvl1pPr algn="l" rtl="0" eaLnBrk="1" fontAlgn="base" hangingPunct="1">
              <a:lnSpc>
                <a:spcPct val="100000"/>
              </a:lnSpc>
              <a:spcBef>
                <a:spcPct val="0"/>
              </a:spcBef>
              <a:spcAft>
                <a:spcPts val="1200"/>
              </a:spcAft>
              <a:buFont typeface="Arial" charset="0"/>
              <a:defRPr sz="4800" kern="1200" spc="20">
                <a:solidFill>
                  <a:schemeClr val="bg1"/>
                </a:solidFill>
                <a:latin typeface="+mn-lt"/>
                <a:ea typeface="Verdana" panose="020B0604030504040204" pitchFamily="34" charset="0"/>
                <a:cs typeface="Verdana" panose="020B0604030504040204" pitchFamily="34" charset="0"/>
              </a:defRPr>
            </a:lvl1pPr>
            <a:lvl2pPr marL="342900" indent="-342900" algn="l" rtl="0" eaLnBrk="1" fontAlgn="base" hangingPunct="1">
              <a:lnSpc>
                <a:spcPct val="100000"/>
              </a:lnSpc>
              <a:spcBef>
                <a:spcPct val="0"/>
              </a:spcBef>
              <a:spcAft>
                <a:spcPts val="600"/>
              </a:spcAft>
              <a:buFont typeface="Arial" panose="020B0604020202020204" pitchFamily="34" charset="0"/>
              <a:buChar char="•"/>
              <a:defRPr sz="2000" kern="1200" spc="20">
                <a:solidFill>
                  <a:schemeClr val="tx1"/>
                </a:solidFill>
                <a:latin typeface="+mn-lt"/>
                <a:ea typeface="Verdana" panose="020B0604030504040204" pitchFamily="34" charset="0"/>
                <a:cs typeface="Verdana" panose="020B0604030504040204" pitchFamily="34" charset="0"/>
              </a:defRPr>
            </a:lvl2pPr>
            <a:lvl3pPr marL="342900" indent="-342900" algn="l" rtl="0" eaLnBrk="1" fontAlgn="base" hangingPunct="1">
              <a:lnSpc>
                <a:spcPct val="100000"/>
              </a:lnSpc>
              <a:spcBef>
                <a:spcPct val="0"/>
              </a:spcBef>
              <a:spcAft>
                <a:spcPts val="0"/>
              </a:spcAft>
              <a:buSzPct val="72000"/>
              <a:buFont typeface="Arial" panose="020B0604020202020204" pitchFamily="34" charset="0"/>
              <a:buChar char="•"/>
              <a:defRPr sz="2400" kern="1200" spc="20">
                <a:solidFill>
                  <a:schemeClr val="tx1"/>
                </a:solidFill>
                <a:latin typeface="+mn-lt"/>
                <a:ea typeface="Verdana" panose="020B0604030504040204" pitchFamily="34" charset="0"/>
                <a:cs typeface="Verdana" panose="020B0604030504040204" pitchFamily="34" charset="0"/>
              </a:defRPr>
            </a:lvl3pPr>
            <a:lvl4pPr marL="322725" indent="0" algn="l" rtl="0" eaLnBrk="1" fontAlgn="base" hangingPunct="1">
              <a:lnSpc>
                <a:spcPct val="100000"/>
              </a:lnSpc>
              <a:spcBef>
                <a:spcPct val="0"/>
              </a:spcBef>
              <a:spcAft>
                <a:spcPct val="0"/>
              </a:spcAft>
              <a:buSzPct val="90000"/>
              <a:buFont typeface=".AppleSystemUIFont" charset="0"/>
              <a:buNone/>
              <a:defRPr sz="2400" kern="1200" spc="20">
                <a:solidFill>
                  <a:schemeClr val="tx1"/>
                </a:solidFill>
                <a:latin typeface="+mn-lt"/>
                <a:ea typeface="Verdana" panose="020B0604030504040204" pitchFamily="34" charset="0"/>
                <a:cs typeface="Verdana" panose="020B0604030504040204" pitchFamily="34" charset="0"/>
              </a:defRPr>
            </a:lvl4pPr>
            <a:lvl5pPr marL="917625" indent="-342900" algn="l" rtl="0" eaLnBrk="1" fontAlgn="base" hangingPunct="1">
              <a:lnSpc>
                <a:spcPct val="100000"/>
              </a:lnSpc>
              <a:spcBef>
                <a:spcPct val="0"/>
              </a:spcBef>
              <a:spcAft>
                <a:spcPts val="1500"/>
              </a:spcAft>
              <a:buSzPct val="75000"/>
              <a:buFont typeface="Arial" panose="020B0604020202020204" pitchFamily="34" charset="0"/>
              <a:buChar char="•"/>
              <a:defRPr sz="2000" kern="1200" spc="20">
                <a:solidFill>
                  <a:schemeClr val="tx1"/>
                </a:solidFill>
                <a:latin typeface="+mn-lt"/>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Help me, help you!</a:t>
            </a:r>
          </a:p>
        </p:txBody>
      </p:sp>
    </p:spTree>
    <p:extLst>
      <p:ext uri="{BB962C8B-B14F-4D97-AF65-F5344CB8AC3E}">
        <p14:creationId xmlns:p14="http://schemas.microsoft.com/office/powerpoint/2010/main" val="34810952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139D6-B98D-6097-925C-6181670A31A5}"/>
              </a:ext>
            </a:extLst>
          </p:cNvPr>
          <p:cNvSpPr>
            <a:spLocks noGrp="1"/>
          </p:cNvSpPr>
          <p:nvPr>
            <p:ph type="title"/>
          </p:nvPr>
        </p:nvSpPr>
        <p:spPr/>
        <p:txBody>
          <a:bodyPr/>
          <a:lstStyle/>
          <a:p>
            <a:r>
              <a:rPr lang="en-US" dirty="0"/>
              <a:t>RPKI – Easy Solution</a:t>
            </a:r>
          </a:p>
        </p:txBody>
      </p:sp>
      <p:sp>
        <p:nvSpPr>
          <p:cNvPr id="3" name="Slide Number Placeholder 2">
            <a:extLst>
              <a:ext uri="{FF2B5EF4-FFF2-40B4-BE49-F238E27FC236}">
                <a16:creationId xmlns:a16="http://schemas.microsoft.com/office/drawing/2014/main" id="{FA7F21CE-2914-10EC-F42D-DA092B3D0115}"/>
              </a:ext>
            </a:extLst>
          </p:cNvPr>
          <p:cNvSpPr>
            <a:spLocks noGrp="1"/>
          </p:cNvSpPr>
          <p:nvPr>
            <p:ph type="sldNum" sz="quarter" idx="15"/>
          </p:nvPr>
        </p:nvSpPr>
        <p:spPr/>
        <p:txBody>
          <a:bodyPr/>
          <a:lstStyle/>
          <a:p>
            <a:fld id="{9EE1D23A-55C4-7542-8A1B-C225D7430AAE}" type="slidenum">
              <a:rPr lang="uk-UA" altLang="en-US" smtClean="0"/>
              <a:pPr/>
              <a:t>9</a:t>
            </a:fld>
            <a:endParaRPr lang="uk-UA" altLang="en-US" dirty="0"/>
          </a:p>
        </p:txBody>
      </p:sp>
      <p:sp>
        <p:nvSpPr>
          <p:cNvPr id="4" name="Content Placeholder 3">
            <a:extLst>
              <a:ext uri="{FF2B5EF4-FFF2-40B4-BE49-F238E27FC236}">
                <a16:creationId xmlns:a16="http://schemas.microsoft.com/office/drawing/2014/main" id="{3D40234C-371B-18CB-4866-287F734CA131}"/>
              </a:ext>
            </a:extLst>
          </p:cNvPr>
          <p:cNvSpPr>
            <a:spLocks noGrp="1"/>
          </p:cNvSpPr>
          <p:nvPr>
            <p:ph sz="quarter" idx="16"/>
          </p:nvPr>
        </p:nvSpPr>
        <p:spPr>
          <a:xfrm>
            <a:off x="245031" y="1628517"/>
            <a:ext cx="11121775" cy="3794231"/>
          </a:xfrm>
        </p:spPr>
        <p:txBody>
          <a:bodyPr/>
          <a:lstStyle/>
          <a:p>
            <a:r>
              <a:rPr lang="en-US" dirty="0"/>
              <a:t>Step 1: Create ROAs of all your “</a:t>
            </a:r>
            <a:r>
              <a:rPr lang="en-US" b="1" dirty="0"/>
              <a:t>advertised</a:t>
            </a:r>
            <a:r>
              <a:rPr lang="en-US" dirty="0"/>
              <a:t>” routes</a:t>
            </a:r>
          </a:p>
          <a:p>
            <a:r>
              <a:rPr lang="en-US" dirty="0"/>
              <a:t>Step 2: Enable ROV</a:t>
            </a:r>
          </a:p>
        </p:txBody>
      </p:sp>
    </p:spTree>
    <p:extLst>
      <p:ext uri="{BB962C8B-B14F-4D97-AF65-F5344CB8AC3E}">
        <p14:creationId xmlns:p14="http://schemas.microsoft.com/office/powerpoint/2010/main" val="20144728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ISOC - Blue template">
  <a:themeElements>
    <a:clrScheme name="MANRS">
      <a:dk1>
        <a:srgbClr val="0C1C2C"/>
      </a:dk1>
      <a:lt1>
        <a:srgbClr val="EEF2EC"/>
      </a:lt1>
      <a:dk2>
        <a:srgbClr val="1D63AF"/>
      </a:dk2>
      <a:lt2>
        <a:srgbClr val="DEDAD0"/>
      </a:lt2>
      <a:accent1>
        <a:srgbClr val="24366E"/>
      </a:accent1>
      <a:accent2>
        <a:srgbClr val="3A82E4"/>
      </a:accent2>
      <a:accent3>
        <a:srgbClr val="40B2A4"/>
      </a:accent3>
      <a:accent4>
        <a:srgbClr val="7E245C"/>
      </a:accent4>
      <a:accent5>
        <a:srgbClr val="D25238"/>
      </a:accent5>
      <a:accent6>
        <a:srgbClr val="EECA4A"/>
      </a:accent6>
      <a:hlink>
        <a:srgbClr val="0C1C2C"/>
      </a:hlink>
      <a:folHlink>
        <a:srgbClr val="0C1C2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bodyPr vert="horz" wrap="square" lIns="0" tIns="0" rIns="0" bIns="0" rtlCol="0" anchor="t" anchorCtr="0">
        <a:noAutofit/>
      </a:bodyPr>
      <a:lstStyle>
        <a:defPPr algn="l">
          <a:defRPr dirty="0" smtClean="0">
            <a:latin typeface="+mn-lt"/>
          </a:defRPr>
        </a:defPPr>
      </a:lstStyle>
    </a:txDef>
  </a:objectDefaults>
  <a:extraClrSchemeLst/>
  <a:extLst>
    <a:ext uri="{05A4C25C-085E-4340-85A3-A5531E510DB2}">
      <thm15:themeFamily xmlns:thm15="http://schemas.microsoft.com/office/thememl/2012/main" name="MANRS PPT template" id="{FD3DA50A-E9EA-4D49-9989-E9F21C8422FC}" vid="{F43E7D1D-F722-C74F-9A3B-3930BC4253C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21851</TotalTime>
  <Words>641</Words>
  <Application>Microsoft Macintosh PowerPoint</Application>
  <PresentationFormat>Widescreen</PresentationFormat>
  <Paragraphs>113</Paragraphs>
  <Slides>23</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.AppleSystemUIFont</vt:lpstr>
      <vt:lpstr>Arial</vt:lpstr>
      <vt:lpstr>Calibri</vt:lpstr>
      <vt:lpstr>Hind Light</vt:lpstr>
      <vt:lpstr>Hind Medium</vt:lpstr>
      <vt:lpstr>ISOC - Blue template</vt:lpstr>
      <vt:lpstr>PowerPoint Presentation</vt:lpstr>
      <vt:lpstr>PowerPoint Presentation</vt:lpstr>
      <vt:lpstr>Before You Connect – Routing Etiquette</vt:lpstr>
      <vt:lpstr>PowerPoint Presentation</vt:lpstr>
      <vt:lpstr>PowerPoint Presentation</vt:lpstr>
      <vt:lpstr>PowerPoint Presentation</vt:lpstr>
      <vt:lpstr>PeeringDB</vt:lpstr>
      <vt:lpstr>PowerPoint Presentation</vt:lpstr>
      <vt:lpstr>RPKI – Easy Solution</vt:lpstr>
      <vt:lpstr>Gulf Cooperation Council (GCC)</vt:lpstr>
      <vt:lpstr>GCC – Routing Security Status (Sep 2022 – Sep 2023)</vt:lpstr>
      <vt:lpstr>GCC – Routing Security Status (Sep 2022 – Sep 2023)</vt:lpstr>
      <vt:lpstr>GCC – Routing Security Status (Sep 2022 – Sep 2023)</vt:lpstr>
      <vt:lpstr>SA – Routing Security Status (Sep 2022 – Sep 2023)</vt:lpstr>
      <vt:lpstr>BH – Routing Security Status (Sep 2022 – Sep 2023)</vt:lpstr>
      <vt:lpstr>KW – Routing Security Status (Sep 2022 – Sep 2023)</vt:lpstr>
      <vt:lpstr>OM – Routing Security Status (Sep 2022 – Sep 2023)</vt:lpstr>
      <vt:lpstr>QA – Routing Security Status (Sep 2022 – Sep 2023)</vt:lpstr>
      <vt:lpstr>AE – Routing Security Status (Sep 2022 – Sep 2023)</vt:lpstr>
      <vt:lpstr>RPKI – No Duct Tape</vt:lpstr>
      <vt:lpstr>RPKI</vt:lpstr>
      <vt:lpstr>So, What is the Solution?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Aftab Siddiqui</dc:creator>
  <cp:lastModifiedBy>Aftab Siddiqui</cp:lastModifiedBy>
  <cp:revision>101</cp:revision>
  <dcterms:created xsi:type="dcterms:W3CDTF">2021-01-30T14:25:40Z</dcterms:created>
  <dcterms:modified xsi:type="dcterms:W3CDTF">2023-10-12T09:01:55Z</dcterms:modified>
</cp:coreProperties>
</file>